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73" r:id="rId2"/>
    <p:sldId id="274" r:id="rId3"/>
    <p:sldId id="275" r:id="rId4"/>
    <p:sldId id="276" r:id="rId5"/>
    <p:sldId id="277" r:id="rId6"/>
    <p:sldId id="278" r:id="rId7"/>
    <p:sldId id="279" r:id="rId8"/>
    <p:sldId id="280" r:id="rId9"/>
    <p:sldId id="257" r:id="rId10"/>
    <p:sldId id="259" r:id="rId11"/>
    <p:sldId id="261" r:id="rId12"/>
    <p:sldId id="263" r:id="rId13"/>
    <p:sldId id="264" r:id="rId14"/>
    <p:sldId id="265" r:id="rId15"/>
    <p:sldId id="267" r:id="rId16"/>
    <p:sldId id="268" r:id="rId17"/>
    <p:sldId id="269" r:id="rId18"/>
    <p:sldId id="270" r:id="rId19"/>
    <p:sldId id="296" r:id="rId20"/>
    <p:sldId id="297" r:id="rId21"/>
    <p:sldId id="298" r:id="rId22"/>
    <p:sldId id="299" r:id="rId23"/>
    <p:sldId id="300" r:id="rId24"/>
    <p:sldId id="288" r:id="rId25"/>
    <p:sldId id="282" r:id="rId26"/>
    <p:sldId id="283" r:id="rId27"/>
    <p:sldId id="284" r:id="rId28"/>
    <p:sldId id="285" r:id="rId29"/>
    <p:sldId id="286" r:id="rId3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5B164-5CA7-49EE-82C4-5D0551D5F494}" type="doc">
      <dgm:prSet loTypeId="urn:microsoft.com/office/officeart/2005/8/layout/cycle2" loCatId="cycle" qsTypeId="urn:microsoft.com/office/officeart/2005/8/quickstyle/3d6" qsCatId="3D" csTypeId="urn:microsoft.com/office/officeart/2005/8/colors/colorful1" csCatId="colorful" phldr="1"/>
      <dgm:spPr/>
      <dgm:t>
        <a:bodyPr/>
        <a:lstStyle/>
        <a:p>
          <a:endParaRPr lang="es-MX"/>
        </a:p>
      </dgm:t>
    </dgm:pt>
    <dgm:pt modelId="{0FCB82C8-911B-4756-BC48-9880C2CB11F0}">
      <dgm:prSet phldrT="[Texto]"/>
      <dgm:spPr/>
      <dgm:t>
        <a:bodyPr/>
        <a:lstStyle/>
        <a:p>
          <a:r>
            <a:rPr lang="es-MX" dirty="0" smtClean="0">
              <a:solidFill>
                <a:schemeClr val="bg1"/>
              </a:solidFill>
            </a:rPr>
            <a:t>EL CIRCULO DE CALIDAD IDENTIDICA EL PROBLEMA Y PROPONE UNA SOLUCION</a:t>
          </a:r>
          <a:endParaRPr lang="es-MX" dirty="0">
            <a:solidFill>
              <a:schemeClr val="bg1"/>
            </a:solidFill>
          </a:endParaRPr>
        </a:p>
      </dgm:t>
    </dgm:pt>
    <dgm:pt modelId="{A91766C5-404D-45A5-A1CC-45C57FF69E08}" type="parTrans" cxnId="{7FAFE4EF-23AD-4F66-93D8-CA3DE26D9B8F}">
      <dgm:prSet/>
      <dgm:spPr/>
      <dgm:t>
        <a:bodyPr/>
        <a:lstStyle/>
        <a:p>
          <a:endParaRPr lang="es-MX">
            <a:solidFill>
              <a:schemeClr val="bg1"/>
            </a:solidFill>
          </a:endParaRPr>
        </a:p>
      </dgm:t>
    </dgm:pt>
    <dgm:pt modelId="{88D1058B-55B2-4CF4-AFF2-8FA34C5B84C7}" type="sibTrans" cxnId="{7FAFE4EF-23AD-4F66-93D8-CA3DE26D9B8F}">
      <dgm:prSet/>
      <dgm:spPr/>
      <dgm:t>
        <a:bodyPr/>
        <a:lstStyle/>
        <a:p>
          <a:endParaRPr lang="es-MX">
            <a:solidFill>
              <a:schemeClr val="bg1"/>
            </a:solidFill>
          </a:endParaRPr>
        </a:p>
      </dgm:t>
    </dgm:pt>
    <dgm:pt modelId="{2F1342B1-36F2-4725-A816-1E99B0E1C333}">
      <dgm:prSet phldrT="[Texto]"/>
      <dgm:spPr/>
      <dgm:t>
        <a:bodyPr/>
        <a:lstStyle/>
        <a:p>
          <a:r>
            <a:rPr lang="es-MX" dirty="0" smtClean="0">
              <a:solidFill>
                <a:schemeClr val="bg1"/>
              </a:solidFill>
            </a:rPr>
            <a:t>LA GERENCIA ESTUDIA LA PROPUESTA  Y DECIDE EJECUTAR LA</a:t>
          </a:r>
          <a:endParaRPr lang="es-MX" dirty="0">
            <a:solidFill>
              <a:schemeClr val="bg1"/>
            </a:solidFill>
          </a:endParaRPr>
        </a:p>
      </dgm:t>
    </dgm:pt>
    <dgm:pt modelId="{6DC86052-B6A3-4308-8D78-D001CF8F037C}" type="parTrans" cxnId="{6E285D38-C2BA-4C5D-A27A-4B7D3C259770}">
      <dgm:prSet/>
      <dgm:spPr/>
      <dgm:t>
        <a:bodyPr/>
        <a:lstStyle/>
        <a:p>
          <a:endParaRPr lang="es-MX">
            <a:solidFill>
              <a:schemeClr val="bg1"/>
            </a:solidFill>
          </a:endParaRPr>
        </a:p>
      </dgm:t>
    </dgm:pt>
    <dgm:pt modelId="{C087C9BC-FF20-4498-9ACD-16E3AB15EFDF}" type="sibTrans" cxnId="{6E285D38-C2BA-4C5D-A27A-4B7D3C259770}">
      <dgm:prSet/>
      <dgm:spPr/>
      <dgm:t>
        <a:bodyPr/>
        <a:lstStyle/>
        <a:p>
          <a:endParaRPr lang="es-MX">
            <a:solidFill>
              <a:schemeClr val="bg1"/>
            </a:solidFill>
          </a:endParaRPr>
        </a:p>
      </dgm:t>
    </dgm:pt>
    <dgm:pt modelId="{CC167CA8-FD27-4A33-98BB-7399741618F9}">
      <dgm:prSet phldrT="[Texto]"/>
      <dgm:spPr/>
      <dgm:t>
        <a:bodyPr/>
        <a:lstStyle/>
        <a:p>
          <a:r>
            <a:rPr lang="es-MX" dirty="0" smtClean="0">
              <a:solidFill>
                <a:schemeClr val="bg1"/>
              </a:solidFill>
            </a:rPr>
            <a:t>LA ORGANIZACIÓN PONE EN PRACTICA  LA SOLUCION </a:t>
          </a:r>
          <a:endParaRPr lang="es-MX" dirty="0">
            <a:solidFill>
              <a:schemeClr val="bg1"/>
            </a:solidFill>
          </a:endParaRPr>
        </a:p>
      </dgm:t>
    </dgm:pt>
    <dgm:pt modelId="{6D8408CE-2CAE-421F-8858-FF25CEB65620}" type="parTrans" cxnId="{BE245BE9-63F8-4E83-8641-A440F4720972}">
      <dgm:prSet/>
      <dgm:spPr/>
      <dgm:t>
        <a:bodyPr/>
        <a:lstStyle/>
        <a:p>
          <a:endParaRPr lang="es-MX">
            <a:solidFill>
              <a:schemeClr val="bg1"/>
            </a:solidFill>
          </a:endParaRPr>
        </a:p>
      </dgm:t>
    </dgm:pt>
    <dgm:pt modelId="{44B77C74-6A6B-490E-9253-BEFE5AA01B32}" type="sibTrans" cxnId="{BE245BE9-63F8-4E83-8641-A440F4720972}">
      <dgm:prSet/>
      <dgm:spPr/>
      <dgm:t>
        <a:bodyPr/>
        <a:lstStyle/>
        <a:p>
          <a:endParaRPr lang="es-MX">
            <a:solidFill>
              <a:schemeClr val="bg1"/>
            </a:solidFill>
          </a:endParaRPr>
        </a:p>
      </dgm:t>
    </dgm:pt>
    <dgm:pt modelId="{1AEC71B3-3840-41E2-B0F5-2746328CE056}">
      <dgm:prSet phldrT="[Texto]"/>
      <dgm:spPr/>
      <dgm:t>
        <a:bodyPr/>
        <a:lstStyle/>
        <a:p>
          <a:r>
            <a:rPr lang="es-MX" dirty="0" smtClean="0">
              <a:solidFill>
                <a:schemeClr val="bg1"/>
              </a:solidFill>
            </a:rPr>
            <a:t>LA ORGANIZACIÓN Y EL CIRCUÑLO DE CALIDAD  EVALUA LA EFECTIVIDAD  DE LA SOLUCIÓN </a:t>
          </a:r>
          <a:endParaRPr lang="es-MX" dirty="0">
            <a:solidFill>
              <a:schemeClr val="bg1"/>
            </a:solidFill>
          </a:endParaRPr>
        </a:p>
      </dgm:t>
    </dgm:pt>
    <dgm:pt modelId="{801BF7ED-FE1F-4D7B-BBCE-3532AF85A893}" type="parTrans" cxnId="{19380FB0-2C34-4092-8E55-1B75D2003949}">
      <dgm:prSet/>
      <dgm:spPr/>
      <dgm:t>
        <a:bodyPr/>
        <a:lstStyle/>
        <a:p>
          <a:endParaRPr lang="es-MX">
            <a:solidFill>
              <a:schemeClr val="bg1"/>
            </a:solidFill>
          </a:endParaRPr>
        </a:p>
      </dgm:t>
    </dgm:pt>
    <dgm:pt modelId="{11482296-BE55-4906-A158-D8B529A61282}" type="sibTrans" cxnId="{19380FB0-2C34-4092-8E55-1B75D2003949}">
      <dgm:prSet/>
      <dgm:spPr/>
      <dgm:t>
        <a:bodyPr/>
        <a:lstStyle/>
        <a:p>
          <a:endParaRPr lang="es-MX">
            <a:solidFill>
              <a:schemeClr val="bg1"/>
            </a:solidFill>
          </a:endParaRPr>
        </a:p>
      </dgm:t>
    </dgm:pt>
    <dgm:pt modelId="{A74B3D94-F601-49C1-86A4-7FF344F645B2}" type="pres">
      <dgm:prSet presAssocID="{EF05B164-5CA7-49EE-82C4-5D0551D5F494}" presName="cycle" presStyleCnt="0">
        <dgm:presLayoutVars>
          <dgm:dir/>
          <dgm:resizeHandles val="exact"/>
        </dgm:presLayoutVars>
      </dgm:prSet>
      <dgm:spPr/>
      <dgm:t>
        <a:bodyPr/>
        <a:lstStyle/>
        <a:p>
          <a:endParaRPr lang="es-MX"/>
        </a:p>
      </dgm:t>
    </dgm:pt>
    <dgm:pt modelId="{E7971739-2E4F-4FA6-AC54-5F69AEE8A905}" type="pres">
      <dgm:prSet presAssocID="{0FCB82C8-911B-4756-BC48-9880C2CB11F0}" presName="node" presStyleLbl="node1" presStyleIdx="0" presStyleCnt="4" custRadScaleRad="100095" custRadScaleInc="-2393">
        <dgm:presLayoutVars>
          <dgm:bulletEnabled val="1"/>
        </dgm:presLayoutVars>
      </dgm:prSet>
      <dgm:spPr/>
      <dgm:t>
        <a:bodyPr/>
        <a:lstStyle/>
        <a:p>
          <a:endParaRPr lang="es-MX"/>
        </a:p>
      </dgm:t>
    </dgm:pt>
    <dgm:pt modelId="{C92C450C-C2EA-44D5-A105-52F5FA404AEE}" type="pres">
      <dgm:prSet presAssocID="{88D1058B-55B2-4CF4-AFF2-8FA34C5B84C7}" presName="sibTrans" presStyleLbl="sibTrans2D1" presStyleIdx="0" presStyleCnt="4"/>
      <dgm:spPr/>
      <dgm:t>
        <a:bodyPr/>
        <a:lstStyle/>
        <a:p>
          <a:endParaRPr lang="es-MX"/>
        </a:p>
      </dgm:t>
    </dgm:pt>
    <dgm:pt modelId="{7C2A997E-A198-4DEE-82A4-26BD04E83139}" type="pres">
      <dgm:prSet presAssocID="{88D1058B-55B2-4CF4-AFF2-8FA34C5B84C7}" presName="connectorText" presStyleLbl="sibTrans2D1" presStyleIdx="0" presStyleCnt="4"/>
      <dgm:spPr/>
      <dgm:t>
        <a:bodyPr/>
        <a:lstStyle/>
        <a:p>
          <a:endParaRPr lang="es-MX"/>
        </a:p>
      </dgm:t>
    </dgm:pt>
    <dgm:pt modelId="{3E9A812D-3C38-47B8-A020-0B21038AF0D6}" type="pres">
      <dgm:prSet presAssocID="{2F1342B1-36F2-4725-A816-1E99B0E1C333}" presName="node" presStyleLbl="node1" presStyleIdx="1" presStyleCnt="4" custRadScaleRad="107092" custRadScaleInc="-12949">
        <dgm:presLayoutVars>
          <dgm:bulletEnabled val="1"/>
        </dgm:presLayoutVars>
      </dgm:prSet>
      <dgm:spPr/>
      <dgm:t>
        <a:bodyPr/>
        <a:lstStyle/>
        <a:p>
          <a:endParaRPr lang="es-MX"/>
        </a:p>
      </dgm:t>
    </dgm:pt>
    <dgm:pt modelId="{CFBB788D-0375-4552-B387-D6C6E33C9194}" type="pres">
      <dgm:prSet presAssocID="{C087C9BC-FF20-4498-9ACD-16E3AB15EFDF}" presName="sibTrans" presStyleLbl="sibTrans2D1" presStyleIdx="1" presStyleCnt="4"/>
      <dgm:spPr/>
      <dgm:t>
        <a:bodyPr/>
        <a:lstStyle/>
        <a:p>
          <a:endParaRPr lang="es-MX"/>
        </a:p>
      </dgm:t>
    </dgm:pt>
    <dgm:pt modelId="{774016FD-5374-4662-8265-4A83F617FD06}" type="pres">
      <dgm:prSet presAssocID="{C087C9BC-FF20-4498-9ACD-16E3AB15EFDF}" presName="connectorText" presStyleLbl="sibTrans2D1" presStyleIdx="1" presStyleCnt="4"/>
      <dgm:spPr/>
      <dgm:t>
        <a:bodyPr/>
        <a:lstStyle/>
        <a:p>
          <a:endParaRPr lang="es-MX"/>
        </a:p>
      </dgm:t>
    </dgm:pt>
    <dgm:pt modelId="{D7E135B1-E943-4B48-B199-A1B9D460A5CD}" type="pres">
      <dgm:prSet presAssocID="{CC167CA8-FD27-4A33-98BB-7399741618F9}" presName="node" presStyleLbl="node1" presStyleIdx="2" presStyleCnt="4" custRadScaleRad="98128" custRadScaleInc="579">
        <dgm:presLayoutVars>
          <dgm:bulletEnabled val="1"/>
        </dgm:presLayoutVars>
      </dgm:prSet>
      <dgm:spPr/>
      <dgm:t>
        <a:bodyPr/>
        <a:lstStyle/>
        <a:p>
          <a:endParaRPr lang="es-MX"/>
        </a:p>
      </dgm:t>
    </dgm:pt>
    <dgm:pt modelId="{BACE8301-6833-471F-8EC2-60AB97F8FEF4}" type="pres">
      <dgm:prSet presAssocID="{44B77C74-6A6B-490E-9253-BEFE5AA01B32}" presName="sibTrans" presStyleLbl="sibTrans2D1" presStyleIdx="2" presStyleCnt="4"/>
      <dgm:spPr/>
      <dgm:t>
        <a:bodyPr/>
        <a:lstStyle/>
        <a:p>
          <a:endParaRPr lang="es-MX"/>
        </a:p>
      </dgm:t>
    </dgm:pt>
    <dgm:pt modelId="{7D3519F3-A5AE-4857-8A2D-DD49BAEF5706}" type="pres">
      <dgm:prSet presAssocID="{44B77C74-6A6B-490E-9253-BEFE5AA01B32}" presName="connectorText" presStyleLbl="sibTrans2D1" presStyleIdx="2" presStyleCnt="4"/>
      <dgm:spPr/>
      <dgm:t>
        <a:bodyPr/>
        <a:lstStyle/>
        <a:p>
          <a:endParaRPr lang="es-MX"/>
        </a:p>
      </dgm:t>
    </dgm:pt>
    <dgm:pt modelId="{70B4D932-EEE9-44C3-9142-1E15F59CCA6B}" type="pres">
      <dgm:prSet presAssocID="{1AEC71B3-3840-41E2-B0F5-2746328CE056}" presName="node" presStyleLbl="node1" presStyleIdx="3" presStyleCnt="4" custRadScaleRad="111553" custRadScaleInc="11712">
        <dgm:presLayoutVars>
          <dgm:bulletEnabled val="1"/>
        </dgm:presLayoutVars>
      </dgm:prSet>
      <dgm:spPr/>
      <dgm:t>
        <a:bodyPr/>
        <a:lstStyle/>
        <a:p>
          <a:endParaRPr lang="es-MX"/>
        </a:p>
      </dgm:t>
    </dgm:pt>
    <dgm:pt modelId="{20614A2A-39D0-49EC-B413-303A788D08C2}" type="pres">
      <dgm:prSet presAssocID="{11482296-BE55-4906-A158-D8B529A61282}" presName="sibTrans" presStyleLbl="sibTrans2D1" presStyleIdx="3" presStyleCnt="4"/>
      <dgm:spPr/>
      <dgm:t>
        <a:bodyPr/>
        <a:lstStyle/>
        <a:p>
          <a:endParaRPr lang="es-MX"/>
        </a:p>
      </dgm:t>
    </dgm:pt>
    <dgm:pt modelId="{6A137793-8EB9-4850-92DF-951C85BD471B}" type="pres">
      <dgm:prSet presAssocID="{11482296-BE55-4906-A158-D8B529A61282}" presName="connectorText" presStyleLbl="sibTrans2D1" presStyleIdx="3" presStyleCnt="4"/>
      <dgm:spPr/>
      <dgm:t>
        <a:bodyPr/>
        <a:lstStyle/>
        <a:p>
          <a:endParaRPr lang="es-MX"/>
        </a:p>
      </dgm:t>
    </dgm:pt>
  </dgm:ptLst>
  <dgm:cxnLst>
    <dgm:cxn modelId="{4D422C27-1677-4C22-8BB5-BB17035AEC39}" type="presOf" srcId="{88D1058B-55B2-4CF4-AFF2-8FA34C5B84C7}" destId="{C92C450C-C2EA-44D5-A105-52F5FA404AEE}" srcOrd="0" destOrd="0" presId="urn:microsoft.com/office/officeart/2005/8/layout/cycle2"/>
    <dgm:cxn modelId="{E06BB61A-442E-4068-A866-90307D122AB7}" type="presOf" srcId="{1AEC71B3-3840-41E2-B0F5-2746328CE056}" destId="{70B4D932-EEE9-44C3-9142-1E15F59CCA6B}" srcOrd="0" destOrd="0" presId="urn:microsoft.com/office/officeart/2005/8/layout/cycle2"/>
    <dgm:cxn modelId="{A250B950-5831-4250-9771-250FDC264F39}" type="presOf" srcId="{11482296-BE55-4906-A158-D8B529A61282}" destId="{20614A2A-39D0-49EC-B413-303A788D08C2}" srcOrd="0" destOrd="0" presId="urn:microsoft.com/office/officeart/2005/8/layout/cycle2"/>
    <dgm:cxn modelId="{4CBD525C-D55A-40EC-B5C3-5D2A5616EC56}" type="presOf" srcId="{88D1058B-55B2-4CF4-AFF2-8FA34C5B84C7}" destId="{7C2A997E-A198-4DEE-82A4-26BD04E83139}" srcOrd="1" destOrd="0" presId="urn:microsoft.com/office/officeart/2005/8/layout/cycle2"/>
    <dgm:cxn modelId="{52DF1429-0415-45E5-B5E4-BB1740C2AF03}" type="presOf" srcId="{C087C9BC-FF20-4498-9ACD-16E3AB15EFDF}" destId="{774016FD-5374-4662-8265-4A83F617FD06}" srcOrd="1" destOrd="0" presId="urn:microsoft.com/office/officeart/2005/8/layout/cycle2"/>
    <dgm:cxn modelId="{1ACDE9AA-7400-494E-8E9F-F2B3D38D1EF8}" type="presOf" srcId="{CC167CA8-FD27-4A33-98BB-7399741618F9}" destId="{D7E135B1-E943-4B48-B199-A1B9D460A5CD}" srcOrd="0" destOrd="0" presId="urn:microsoft.com/office/officeart/2005/8/layout/cycle2"/>
    <dgm:cxn modelId="{52CF8833-17C3-425D-BDDF-223728F9AB14}" type="presOf" srcId="{11482296-BE55-4906-A158-D8B529A61282}" destId="{6A137793-8EB9-4850-92DF-951C85BD471B}" srcOrd="1" destOrd="0" presId="urn:microsoft.com/office/officeart/2005/8/layout/cycle2"/>
    <dgm:cxn modelId="{A1F89B08-E4D4-481C-A321-643C5B4DFA43}" type="presOf" srcId="{EF05B164-5CA7-49EE-82C4-5D0551D5F494}" destId="{A74B3D94-F601-49C1-86A4-7FF344F645B2}" srcOrd="0" destOrd="0" presId="urn:microsoft.com/office/officeart/2005/8/layout/cycle2"/>
    <dgm:cxn modelId="{51C8C6EC-5C71-4F66-99B0-E8DF5473970A}" type="presOf" srcId="{44B77C74-6A6B-490E-9253-BEFE5AA01B32}" destId="{7D3519F3-A5AE-4857-8A2D-DD49BAEF5706}" srcOrd="1" destOrd="0" presId="urn:microsoft.com/office/officeart/2005/8/layout/cycle2"/>
    <dgm:cxn modelId="{83AFBB86-E8DB-4E0C-BB40-54A4C2B1B9D4}" type="presOf" srcId="{44B77C74-6A6B-490E-9253-BEFE5AA01B32}" destId="{BACE8301-6833-471F-8EC2-60AB97F8FEF4}" srcOrd="0" destOrd="0" presId="urn:microsoft.com/office/officeart/2005/8/layout/cycle2"/>
    <dgm:cxn modelId="{6E285D38-C2BA-4C5D-A27A-4B7D3C259770}" srcId="{EF05B164-5CA7-49EE-82C4-5D0551D5F494}" destId="{2F1342B1-36F2-4725-A816-1E99B0E1C333}" srcOrd="1" destOrd="0" parTransId="{6DC86052-B6A3-4308-8D78-D001CF8F037C}" sibTransId="{C087C9BC-FF20-4498-9ACD-16E3AB15EFDF}"/>
    <dgm:cxn modelId="{7FAFE4EF-23AD-4F66-93D8-CA3DE26D9B8F}" srcId="{EF05B164-5CA7-49EE-82C4-5D0551D5F494}" destId="{0FCB82C8-911B-4756-BC48-9880C2CB11F0}" srcOrd="0" destOrd="0" parTransId="{A91766C5-404D-45A5-A1CC-45C57FF69E08}" sibTransId="{88D1058B-55B2-4CF4-AFF2-8FA34C5B84C7}"/>
    <dgm:cxn modelId="{19380FB0-2C34-4092-8E55-1B75D2003949}" srcId="{EF05B164-5CA7-49EE-82C4-5D0551D5F494}" destId="{1AEC71B3-3840-41E2-B0F5-2746328CE056}" srcOrd="3" destOrd="0" parTransId="{801BF7ED-FE1F-4D7B-BBCE-3532AF85A893}" sibTransId="{11482296-BE55-4906-A158-D8B529A61282}"/>
    <dgm:cxn modelId="{BE245BE9-63F8-4E83-8641-A440F4720972}" srcId="{EF05B164-5CA7-49EE-82C4-5D0551D5F494}" destId="{CC167CA8-FD27-4A33-98BB-7399741618F9}" srcOrd="2" destOrd="0" parTransId="{6D8408CE-2CAE-421F-8858-FF25CEB65620}" sibTransId="{44B77C74-6A6B-490E-9253-BEFE5AA01B32}"/>
    <dgm:cxn modelId="{A5BD96A0-D912-43AB-9574-DEE862A3C1EA}" type="presOf" srcId="{0FCB82C8-911B-4756-BC48-9880C2CB11F0}" destId="{E7971739-2E4F-4FA6-AC54-5F69AEE8A905}" srcOrd="0" destOrd="0" presId="urn:microsoft.com/office/officeart/2005/8/layout/cycle2"/>
    <dgm:cxn modelId="{E68734A0-B9F2-416A-BDE0-BAC37410A5B0}" type="presOf" srcId="{2F1342B1-36F2-4725-A816-1E99B0E1C333}" destId="{3E9A812D-3C38-47B8-A020-0B21038AF0D6}" srcOrd="0" destOrd="0" presId="urn:microsoft.com/office/officeart/2005/8/layout/cycle2"/>
    <dgm:cxn modelId="{2B03A813-C852-4749-BC76-8C4083E1B60B}" type="presOf" srcId="{C087C9BC-FF20-4498-9ACD-16E3AB15EFDF}" destId="{CFBB788D-0375-4552-B387-D6C6E33C9194}" srcOrd="0" destOrd="0" presId="urn:microsoft.com/office/officeart/2005/8/layout/cycle2"/>
    <dgm:cxn modelId="{CE228E15-1C20-4CB5-B094-B1C5DF28585E}" type="presParOf" srcId="{A74B3D94-F601-49C1-86A4-7FF344F645B2}" destId="{E7971739-2E4F-4FA6-AC54-5F69AEE8A905}" srcOrd="0" destOrd="0" presId="urn:microsoft.com/office/officeart/2005/8/layout/cycle2"/>
    <dgm:cxn modelId="{112AC073-0A34-4FD0-9538-BEB4D66FDFD6}" type="presParOf" srcId="{A74B3D94-F601-49C1-86A4-7FF344F645B2}" destId="{C92C450C-C2EA-44D5-A105-52F5FA404AEE}" srcOrd="1" destOrd="0" presId="urn:microsoft.com/office/officeart/2005/8/layout/cycle2"/>
    <dgm:cxn modelId="{82D33D34-792B-49F3-A8D2-67CCBB11D2FA}" type="presParOf" srcId="{C92C450C-C2EA-44D5-A105-52F5FA404AEE}" destId="{7C2A997E-A198-4DEE-82A4-26BD04E83139}" srcOrd="0" destOrd="0" presId="urn:microsoft.com/office/officeart/2005/8/layout/cycle2"/>
    <dgm:cxn modelId="{62BBECC1-46AE-4218-9B5C-89884C0A4B85}" type="presParOf" srcId="{A74B3D94-F601-49C1-86A4-7FF344F645B2}" destId="{3E9A812D-3C38-47B8-A020-0B21038AF0D6}" srcOrd="2" destOrd="0" presId="urn:microsoft.com/office/officeart/2005/8/layout/cycle2"/>
    <dgm:cxn modelId="{A62035E1-7B5F-473B-88D4-19BDC7D0F909}" type="presParOf" srcId="{A74B3D94-F601-49C1-86A4-7FF344F645B2}" destId="{CFBB788D-0375-4552-B387-D6C6E33C9194}" srcOrd="3" destOrd="0" presId="urn:microsoft.com/office/officeart/2005/8/layout/cycle2"/>
    <dgm:cxn modelId="{87C55612-0B33-4BE0-AAC6-ACEEA80301C6}" type="presParOf" srcId="{CFBB788D-0375-4552-B387-D6C6E33C9194}" destId="{774016FD-5374-4662-8265-4A83F617FD06}" srcOrd="0" destOrd="0" presId="urn:microsoft.com/office/officeart/2005/8/layout/cycle2"/>
    <dgm:cxn modelId="{DC32E607-03CF-422F-82D1-026E47046E06}" type="presParOf" srcId="{A74B3D94-F601-49C1-86A4-7FF344F645B2}" destId="{D7E135B1-E943-4B48-B199-A1B9D460A5CD}" srcOrd="4" destOrd="0" presId="urn:microsoft.com/office/officeart/2005/8/layout/cycle2"/>
    <dgm:cxn modelId="{4C866E33-6863-4DD2-A7E1-EE782BC1B093}" type="presParOf" srcId="{A74B3D94-F601-49C1-86A4-7FF344F645B2}" destId="{BACE8301-6833-471F-8EC2-60AB97F8FEF4}" srcOrd="5" destOrd="0" presId="urn:microsoft.com/office/officeart/2005/8/layout/cycle2"/>
    <dgm:cxn modelId="{81AC06A7-F7BF-42FF-97CA-88E3469945D9}" type="presParOf" srcId="{BACE8301-6833-471F-8EC2-60AB97F8FEF4}" destId="{7D3519F3-A5AE-4857-8A2D-DD49BAEF5706}" srcOrd="0" destOrd="0" presId="urn:microsoft.com/office/officeart/2005/8/layout/cycle2"/>
    <dgm:cxn modelId="{1F540848-6400-4B2D-B75A-F70D9650FDFC}" type="presParOf" srcId="{A74B3D94-F601-49C1-86A4-7FF344F645B2}" destId="{70B4D932-EEE9-44C3-9142-1E15F59CCA6B}" srcOrd="6" destOrd="0" presId="urn:microsoft.com/office/officeart/2005/8/layout/cycle2"/>
    <dgm:cxn modelId="{7BD68192-27F2-48F3-B195-9FCB9BC58181}" type="presParOf" srcId="{A74B3D94-F601-49C1-86A4-7FF344F645B2}" destId="{20614A2A-39D0-49EC-B413-303A788D08C2}" srcOrd="7" destOrd="0" presId="urn:microsoft.com/office/officeart/2005/8/layout/cycle2"/>
    <dgm:cxn modelId="{2CC94A46-F7CC-43E2-9810-A13311BC3BE8}" type="presParOf" srcId="{20614A2A-39D0-49EC-B413-303A788D08C2}" destId="{6A137793-8EB9-4850-92DF-951C85BD471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72AFF-7883-4C6A-B906-ED5000E9D68D}"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MX"/>
        </a:p>
      </dgm:t>
    </dgm:pt>
    <dgm:pt modelId="{5818AA08-49C5-44AD-9346-10057088A087}">
      <dgm:prSet phldrT="[Texto]" custT="1"/>
      <dgm:spPr/>
      <dgm:t>
        <a:bodyPr/>
        <a:lstStyle/>
        <a:p>
          <a:r>
            <a:rPr lang="es-MX" sz="1000" dirty="0" smtClean="0"/>
            <a:t>DIRECCION GENERAL</a:t>
          </a:r>
          <a:endParaRPr lang="es-MX" sz="1000" dirty="0"/>
        </a:p>
      </dgm:t>
    </dgm:pt>
    <dgm:pt modelId="{2D3DEAF0-638D-4D15-A948-A89FE3A3F975}" type="parTrans" cxnId="{BB108293-A333-42CD-B259-9B46FCCCA831}">
      <dgm:prSet/>
      <dgm:spPr/>
      <dgm:t>
        <a:bodyPr/>
        <a:lstStyle/>
        <a:p>
          <a:endParaRPr lang="es-MX" sz="3600"/>
        </a:p>
      </dgm:t>
    </dgm:pt>
    <dgm:pt modelId="{C334D84C-BE46-4392-9BAF-F905051E56E9}" type="sibTrans" cxnId="{BB108293-A333-42CD-B259-9B46FCCCA831}">
      <dgm:prSet/>
      <dgm:spPr/>
      <dgm:t>
        <a:bodyPr/>
        <a:lstStyle/>
        <a:p>
          <a:endParaRPr lang="es-MX" sz="3600"/>
        </a:p>
      </dgm:t>
    </dgm:pt>
    <dgm:pt modelId="{AC745585-2ABE-4CDE-8EF5-42AD22756786}" type="asst">
      <dgm:prSet phldrT="[Texto]" custT="1"/>
      <dgm:spPr/>
      <dgm:t>
        <a:bodyPr/>
        <a:lstStyle/>
        <a:p>
          <a:r>
            <a:rPr lang="es-MX" sz="1000" dirty="0" smtClean="0"/>
            <a:t>PLANEACION Y CONTROL</a:t>
          </a:r>
          <a:endParaRPr lang="es-MX" sz="1000" dirty="0"/>
        </a:p>
      </dgm:t>
    </dgm:pt>
    <dgm:pt modelId="{F8B70566-144B-4A80-8FDE-5B7D79A3C7E9}" type="parTrans" cxnId="{5BD042D9-3459-4C39-AA63-373F8D5D6795}">
      <dgm:prSet/>
      <dgm:spPr/>
      <dgm:t>
        <a:bodyPr/>
        <a:lstStyle/>
        <a:p>
          <a:endParaRPr lang="es-MX" sz="3600"/>
        </a:p>
      </dgm:t>
    </dgm:pt>
    <dgm:pt modelId="{530322DF-C9B2-4921-9E9E-32FFFFEF70FD}" type="sibTrans" cxnId="{5BD042D9-3459-4C39-AA63-373F8D5D6795}">
      <dgm:prSet/>
      <dgm:spPr/>
      <dgm:t>
        <a:bodyPr/>
        <a:lstStyle/>
        <a:p>
          <a:endParaRPr lang="es-MX" sz="3600"/>
        </a:p>
      </dgm:t>
    </dgm:pt>
    <dgm:pt modelId="{121DA462-1AA7-46E3-932E-04E156327475}">
      <dgm:prSet phldrT="[Texto]" custT="1"/>
      <dgm:spPr/>
      <dgm:t>
        <a:bodyPr/>
        <a:lstStyle/>
        <a:p>
          <a:r>
            <a:rPr lang="es-MX" sz="1000" dirty="0" smtClean="0"/>
            <a:t>JEFATURA DE PRODUCCION</a:t>
          </a:r>
        </a:p>
      </dgm:t>
    </dgm:pt>
    <dgm:pt modelId="{5DA15084-B88A-46B9-A6D6-7CB08D669000}" type="parTrans" cxnId="{A8BEBAD0-1B5E-400E-8A13-F75EA868C27C}">
      <dgm:prSet/>
      <dgm:spPr/>
      <dgm:t>
        <a:bodyPr/>
        <a:lstStyle/>
        <a:p>
          <a:endParaRPr lang="es-MX" sz="3600"/>
        </a:p>
      </dgm:t>
    </dgm:pt>
    <dgm:pt modelId="{B399077E-2225-4788-9E38-DB6A16F83B72}" type="sibTrans" cxnId="{A8BEBAD0-1B5E-400E-8A13-F75EA868C27C}">
      <dgm:prSet/>
      <dgm:spPr/>
      <dgm:t>
        <a:bodyPr/>
        <a:lstStyle/>
        <a:p>
          <a:endParaRPr lang="es-MX" sz="3600"/>
        </a:p>
      </dgm:t>
    </dgm:pt>
    <dgm:pt modelId="{2E4D8073-C624-4379-95A3-A855F70DD853}">
      <dgm:prSet phldrT="[Texto]" custT="1"/>
      <dgm:spPr/>
      <dgm:t>
        <a:bodyPr/>
        <a:lstStyle/>
        <a:p>
          <a:endParaRPr lang="es-MX" sz="1000" dirty="0" smtClean="0"/>
        </a:p>
        <a:p>
          <a:r>
            <a:rPr lang="es-MX" sz="1000" dirty="0" smtClean="0"/>
            <a:t>JEFATURA  DE PRODUCCION</a:t>
          </a:r>
        </a:p>
        <a:p>
          <a:endParaRPr lang="es-MX" sz="1000" dirty="0"/>
        </a:p>
      </dgm:t>
    </dgm:pt>
    <dgm:pt modelId="{54CAAC2E-B6D5-498C-B686-74758C7432F8}" type="parTrans" cxnId="{5F92B74D-407C-4004-AF84-2E5DF2921C0B}">
      <dgm:prSet/>
      <dgm:spPr/>
      <dgm:t>
        <a:bodyPr/>
        <a:lstStyle/>
        <a:p>
          <a:endParaRPr lang="es-MX" sz="3600"/>
        </a:p>
      </dgm:t>
    </dgm:pt>
    <dgm:pt modelId="{D18994D1-2E89-4EE5-A026-CE6B4ECDA402}" type="sibTrans" cxnId="{5F92B74D-407C-4004-AF84-2E5DF2921C0B}">
      <dgm:prSet/>
      <dgm:spPr/>
      <dgm:t>
        <a:bodyPr/>
        <a:lstStyle/>
        <a:p>
          <a:endParaRPr lang="es-MX" sz="3600"/>
        </a:p>
      </dgm:t>
    </dgm:pt>
    <dgm:pt modelId="{FBD36587-6742-4931-9F94-C66A16B98A8F}">
      <dgm:prSet phldrT="[Texto]" custT="1"/>
      <dgm:spPr/>
      <dgm:t>
        <a:bodyPr/>
        <a:lstStyle/>
        <a:p>
          <a:r>
            <a:rPr lang="es-MX" sz="1000" dirty="0" smtClean="0"/>
            <a:t>AREA 2</a:t>
          </a:r>
        </a:p>
      </dgm:t>
    </dgm:pt>
    <dgm:pt modelId="{0B4274A8-1774-4CB3-BF93-AEFB4642717A}" type="parTrans" cxnId="{D7A83538-67E1-4273-8F74-44922B4D54BF}">
      <dgm:prSet/>
      <dgm:spPr/>
      <dgm:t>
        <a:bodyPr/>
        <a:lstStyle/>
        <a:p>
          <a:endParaRPr lang="es-MX" sz="3600"/>
        </a:p>
      </dgm:t>
    </dgm:pt>
    <dgm:pt modelId="{55FD5067-AC0A-4D1D-9F12-9143EBFAE802}" type="sibTrans" cxnId="{D7A83538-67E1-4273-8F74-44922B4D54BF}">
      <dgm:prSet/>
      <dgm:spPr/>
      <dgm:t>
        <a:bodyPr/>
        <a:lstStyle/>
        <a:p>
          <a:endParaRPr lang="es-MX" sz="3600"/>
        </a:p>
      </dgm:t>
    </dgm:pt>
    <dgm:pt modelId="{23896131-0F1A-4BE7-AA9B-DA644CDECA6A}" type="pres">
      <dgm:prSet presAssocID="{0B472AFF-7883-4C6A-B906-ED5000E9D68D}" presName="hierChild1" presStyleCnt="0">
        <dgm:presLayoutVars>
          <dgm:orgChart val="1"/>
          <dgm:chPref val="1"/>
          <dgm:dir/>
          <dgm:animOne val="branch"/>
          <dgm:animLvl val="lvl"/>
          <dgm:resizeHandles/>
        </dgm:presLayoutVars>
      </dgm:prSet>
      <dgm:spPr/>
      <dgm:t>
        <a:bodyPr/>
        <a:lstStyle/>
        <a:p>
          <a:endParaRPr lang="es-MX"/>
        </a:p>
      </dgm:t>
    </dgm:pt>
    <dgm:pt modelId="{5798E879-9568-4233-A723-C11D6F2920FF}" type="pres">
      <dgm:prSet presAssocID="{5818AA08-49C5-44AD-9346-10057088A087}" presName="hierRoot1" presStyleCnt="0">
        <dgm:presLayoutVars>
          <dgm:hierBranch val="init"/>
        </dgm:presLayoutVars>
      </dgm:prSet>
      <dgm:spPr/>
    </dgm:pt>
    <dgm:pt modelId="{BF447FA0-3800-4B94-9DD9-0FF7D35F382E}" type="pres">
      <dgm:prSet presAssocID="{5818AA08-49C5-44AD-9346-10057088A087}" presName="rootComposite1" presStyleCnt="0"/>
      <dgm:spPr/>
    </dgm:pt>
    <dgm:pt modelId="{AA20704C-B21D-451D-9619-C7489F02AEC6}" type="pres">
      <dgm:prSet presAssocID="{5818AA08-49C5-44AD-9346-10057088A087}" presName="rootText1" presStyleLbl="node0" presStyleIdx="0" presStyleCnt="1">
        <dgm:presLayoutVars>
          <dgm:chPref val="3"/>
        </dgm:presLayoutVars>
      </dgm:prSet>
      <dgm:spPr/>
      <dgm:t>
        <a:bodyPr/>
        <a:lstStyle/>
        <a:p>
          <a:endParaRPr lang="es-MX"/>
        </a:p>
      </dgm:t>
    </dgm:pt>
    <dgm:pt modelId="{3747591B-C5AC-4F99-815A-DCCFCA036E26}" type="pres">
      <dgm:prSet presAssocID="{5818AA08-49C5-44AD-9346-10057088A087}" presName="rootConnector1" presStyleLbl="node1" presStyleIdx="0" presStyleCnt="0"/>
      <dgm:spPr/>
      <dgm:t>
        <a:bodyPr/>
        <a:lstStyle/>
        <a:p>
          <a:endParaRPr lang="es-MX"/>
        </a:p>
      </dgm:t>
    </dgm:pt>
    <dgm:pt modelId="{EFA672CD-D5D1-4F80-AE84-30B9E735DE4B}" type="pres">
      <dgm:prSet presAssocID="{5818AA08-49C5-44AD-9346-10057088A087}" presName="hierChild2" presStyleCnt="0"/>
      <dgm:spPr/>
    </dgm:pt>
    <dgm:pt modelId="{EA4C5543-31DD-4414-9D27-9DB210C20B65}" type="pres">
      <dgm:prSet presAssocID="{5DA15084-B88A-46B9-A6D6-7CB08D669000}" presName="Name64" presStyleLbl="parChTrans1D2" presStyleIdx="0" presStyleCnt="4"/>
      <dgm:spPr/>
      <dgm:t>
        <a:bodyPr/>
        <a:lstStyle/>
        <a:p>
          <a:endParaRPr lang="es-MX"/>
        </a:p>
      </dgm:t>
    </dgm:pt>
    <dgm:pt modelId="{BA3DBCC7-91CF-4154-9002-888D7CEACBE6}" type="pres">
      <dgm:prSet presAssocID="{121DA462-1AA7-46E3-932E-04E156327475}" presName="hierRoot2" presStyleCnt="0">
        <dgm:presLayoutVars>
          <dgm:hierBranch val="init"/>
        </dgm:presLayoutVars>
      </dgm:prSet>
      <dgm:spPr/>
    </dgm:pt>
    <dgm:pt modelId="{253548F9-12CB-4B1B-839D-40FAC7E86FCC}" type="pres">
      <dgm:prSet presAssocID="{121DA462-1AA7-46E3-932E-04E156327475}" presName="rootComposite" presStyleCnt="0"/>
      <dgm:spPr/>
    </dgm:pt>
    <dgm:pt modelId="{BB324242-B605-46A9-BAFD-85D3334C5E5C}" type="pres">
      <dgm:prSet presAssocID="{121DA462-1AA7-46E3-932E-04E156327475}" presName="rootText" presStyleLbl="node2" presStyleIdx="0" presStyleCnt="3">
        <dgm:presLayoutVars>
          <dgm:chPref val="3"/>
        </dgm:presLayoutVars>
      </dgm:prSet>
      <dgm:spPr/>
      <dgm:t>
        <a:bodyPr/>
        <a:lstStyle/>
        <a:p>
          <a:endParaRPr lang="es-MX"/>
        </a:p>
      </dgm:t>
    </dgm:pt>
    <dgm:pt modelId="{174FC9A0-A9EB-4836-95DB-4E811D88227F}" type="pres">
      <dgm:prSet presAssocID="{121DA462-1AA7-46E3-932E-04E156327475}" presName="rootConnector" presStyleLbl="node2" presStyleIdx="0" presStyleCnt="3"/>
      <dgm:spPr/>
      <dgm:t>
        <a:bodyPr/>
        <a:lstStyle/>
        <a:p>
          <a:endParaRPr lang="es-MX"/>
        </a:p>
      </dgm:t>
    </dgm:pt>
    <dgm:pt modelId="{AFB967DB-9CB0-49B8-86ED-EA0A4F0AB223}" type="pres">
      <dgm:prSet presAssocID="{121DA462-1AA7-46E3-932E-04E156327475}" presName="hierChild4" presStyleCnt="0"/>
      <dgm:spPr/>
    </dgm:pt>
    <dgm:pt modelId="{107806AA-271F-427A-BFB9-2602D5A8E5D6}" type="pres">
      <dgm:prSet presAssocID="{121DA462-1AA7-46E3-932E-04E156327475}" presName="hierChild5" presStyleCnt="0"/>
      <dgm:spPr/>
    </dgm:pt>
    <dgm:pt modelId="{1956A20D-8FBD-47F9-85CD-BC6E7CBB6B33}" type="pres">
      <dgm:prSet presAssocID="{54CAAC2E-B6D5-498C-B686-74758C7432F8}" presName="Name64" presStyleLbl="parChTrans1D2" presStyleIdx="1" presStyleCnt="4"/>
      <dgm:spPr/>
      <dgm:t>
        <a:bodyPr/>
        <a:lstStyle/>
        <a:p>
          <a:endParaRPr lang="es-MX"/>
        </a:p>
      </dgm:t>
    </dgm:pt>
    <dgm:pt modelId="{0B6237DE-46D7-4DD1-AD98-C47EDE18C814}" type="pres">
      <dgm:prSet presAssocID="{2E4D8073-C624-4379-95A3-A855F70DD853}" presName="hierRoot2" presStyleCnt="0">
        <dgm:presLayoutVars>
          <dgm:hierBranch val="init"/>
        </dgm:presLayoutVars>
      </dgm:prSet>
      <dgm:spPr/>
    </dgm:pt>
    <dgm:pt modelId="{5AC7EEC9-F2D3-4607-8A0E-55C73E7DABA7}" type="pres">
      <dgm:prSet presAssocID="{2E4D8073-C624-4379-95A3-A855F70DD853}" presName="rootComposite" presStyleCnt="0"/>
      <dgm:spPr/>
    </dgm:pt>
    <dgm:pt modelId="{9C236F00-1819-41AF-A304-2EF0E37D504B}" type="pres">
      <dgm:prSet presAssocID="{2E4D8073-C624-4379-95A3-A855F70DD853}" presName="rootText" presStyleLbl="node2" presStyleIdx="1" presStyleCnt="3" custLinFactNeighborX="7697">
        <dgm:presLayoutVars>
          <dgm:chPref val="3"/>
        </dgm:presLayoutVars>
      </dgm:prSet>
      <dgm:spPr/>
      <dgm:t>
        <a:bodyPr/>
        <a:lstStyle/>
        <a:p>
          <a:endParaRPr lang="es-MX"/>
        </a:p>
      </dgm:t>
    </dgm:pt>
    <dgm:pt modelId="{1E81E2F8-0EC7-4C21-9BE6-D131418AD82F}" type="pres">
      <dgm:prSet presAssocID="{2E4D8073-C624-4379-95A3-A855F70DD853}" presName="rootConnector" presStyleLbl="node2" presStyleIdx="1" presStyleCnt="3"/>
      <dgm:spPr/>
      <dgm:t>
        <a:bodyPr/>
        <a:lstStyle/>
        <a:p>
          <a:endParaRPr lang="es-MX"/>
        </a:p>
      </dgm:t>
    </dgm:pt>
    <dgm:pt modelId="{51D030E2-D4BA-4A53-B7FB-B80042CF53EF}" type="pres">
      <dgm:prSet presAssocID="{2E4D8073-C624-4379-95A3-A855F70DD853}" presName="hierChild4" presStyleCnt="0"/>
      <dgm:spPr/>
    </dgm:pt>
    <dgm:pt modelId="{76265524-D57B-455E-BFAF-35925E21EB2B}" type="pres">
      <dgm:prSet presAssocID="{2E4D8073-C624-4379-95A3-A855F70DD853}" presName="hierChild5" presStyleCnt="0"/>
      <dgm:spPr/>
    </dgm:pt>
    <dgm:pt modelId="{A3D6A03E-3D9D-4705-B5BB-C2B523CC7323}" type="pres">
      <dgm:prSet presAssocID="{0B4274A8-1774-4CB3-BF93-AEFB4642717A}" presName="Name64" presStyleLbl="parChTrans1D2" presStyleIdx="2" presStyleCnt="4"/>
      <dgm:spPr/>
      <dgm:t>
        <a:bodyPr/>
        <a:lstStyle/>
        <a:p>
          <a:endParaRPr lang="es-MX"/>
        </a:p>
      </dgm:t>
    </dgm:pt>
    <dgm:pt modelId="{49F19678-02B0-406A-8BE8-6E3C4F94D994}" type="pres">
      <dgm:prSet presAssocID="{FBD36587-6742-4931-9F94-C66A16B98A8F}" presName="hierRoot2" presStyleCnt="0">
        <dgm:presLayoutVars>
          <dgm:hierBranch val="init"/>
        </dgm:presLayoutVars>
      </dgm:prSet>
      <dgm:spPr/>
    </dgm:pt>
    <dgm:pt modelId="{3B3EC7F9-4057-4B26-87C0-DCD1055269BB}" type="pres">
      <dgm:prSet presAssocID="{FBD36587-6742-4931-9F94-C66A16B98A8F}" presName="rootComposite" presStyleCnt="0"/>
      <dgm:spPr/>
    </dgm:pt>
    <dgm:pt modelId="{2C8BB61F-4D8B-4EC2-8D7C-A8646615513A}" type="pres">
      <dgm:prSet presAssocID="{FBD36587-6742-4931-9F94-C66A16B98A8F}" presName="rootText" presStyleLbl="node2" presStyleIdx="2" presStyleCnt="3">
        <dgm:presLayoutVars>
          <dgm:chPref val="3"/>
        </dgm:presLayoutVars>
      </dgm:prSet>
      <dgm:spPr/>
      <dgm:t>
        <a:bodyPr/>
        <a:lstStyle/>
        <a:p>
          <a:endParaRPr lang="es-MX"/>
        </a:p>
      </dgm:t>
    </dgm:pt>
    <dgm:pt modelId="{E011B117-CC2D-4658-BCE6-F4B3C918FBB1}" type="pres">
      <dgm:prSet presAssocID="{FBD36587-6742-4931-9F94-C66A16B98A8F}" presName="rootConnector" presStyleLbl="node2" presStyleIdx="2" presStyleCnt="3"/>
      <dgm:spPr/>
      <dgm:t>
        <a:bodyPr/>
        <a:lstStyle/>
        <a:p>
          <a:endParaRPr lang="es-MX"/>
        </a:p>
      </dgm:t>
    </dgm:pt>
    <dgm:pt modelId="{7BF1F416-D372-4E53-9D55-688CE3D4C1B8}" type="pres">
      <dgm:prSet presAssocID="{FBD36587-6742-4931-9F94-C66A16B98A8F}" presName="hierChild4" presStyleCnt="0"/>
      <dgm:spPr/>
    </dgm:pt>
    <dgm:pt modelId="{71F5CF27-24F8-4786-A654-657F034D1407}" type="pres">
      <dgm:prSet presAssocID="{FBD36587-6742-4931-9F94-C66A16B98A8F}" presName="hierChild5" presStyleCnt="0"/>
      <dgm:spPr/>
    </dgm:pt>
    <dgm:pt modelId="{6D1E82D2-65B3-4969-BB60-75E7D5A7418A}" type="pres">
      <dgm:prSet presAssocID="{5818AA08-49C5-44AD-9346-10057088A087}" presName="hierChild3" presStyleCnt="0"/>
      <dgm:spPr/>
    </dgm:pt>
    <dgm:pt modelId="{5F4F1422-CD80-4B5D-B640-F1EF5B0511BE}" type="pres">
      <dgm:prSet presAssocID="{F8B70566-144B-4A80-8FDE-5B7D79A3C7E9}" presName="Name115" presStyleLbl="parChTrans1D2" presStyleIdx="3" presStyleCnt="4"/>
      <dgm:spPr/>
      <dgm:t>
        <a:bodyPr/>
        <a:lstStyle/>
        <a:p>
          <a:endParaRPr lang="es-MX"/>
        </a:p>
      </dgm:t>
    </dgm:pt>
    <dgm:pt modelId="{55F3CF15-9E4F-43A5-BBB8-0FE7AC98DCC2}" type="pres">
      <dgm:prSet presAssocID="{AC745585-2ABE-4CDE-8EF5-42AD22756786}" presName="hierRoot3" presStyleCnt="0">
        <dgm:presLayoutVars>
          <dgm:hierBranch val="init"/>
        </dgm:presLayoutVars>
      </dgm:prSet>
      <dgm:spPr/>
    </dgm:pt>
    <dgm:pt modelId="{F0D5F889-FAE2-4E94-8D29-2C60604244F7}" type="pres">
      <dgm:prSet presAssocID="{AC745585-2ABE-4CDE-8EF5-42AD22756786}" presName="rootComposite3" presStyleCnt="0"/>
      <dgm:spPr/>
    </dgm:pt>
    <dgm:pt modelId="{C6AB96F7-830A-4104-BDC0-A7B923311287}" type="pres">
      <dgm:prSet presAssocID="{AC745585-2ABE-4CDE-8EF5-42AD22756786}" presName="rootText3" presStyleLbl="asst1" presStyleIdx="0" presStyleCnt="1" custAng="0">
        <dgm:presLayoutVars>
          <dgm:chPref val="3"/>
        </dgm:presLayoutVars>
      </dgm:prSet>
      <dgm:spPr/>
      <dgm:t>
        <a:bodyPr/>
        <a:lstStyle/>
        <a:p>
          <a:endParaRPr lang="es-MX"/>
        </a:p>
      </dgm:t>
    </dgm:pt>
    <dgm:pt modelId="{E4F4CD77-FCED-4D2A-BF1D-A5F41FEFBEF7}" type="pres">
      <dgm:prSet presAssocID="{AC745585-2ABE-4CDE-8EF5-42AD22756786}" presName="rootConnector3" presStyleLbl="asst1" presStyleIdx="0" presStyleCnt="1"/>
      <dgm:spPr/>
      <dgm:t>
        <a:bodyPr/>
        <a:lstStyle/>
        <a:p>
          <a:endParaRPr lang="es-MX"/>
        </a:p>
      </dgm:t>
    </dgm:pt>
    <dgm:pt modelId="{EA76A594-F36E-4CCB-89D1-75C382A78457}" type="pres">
      <dgm:prSet presAssocID="{AC745585-2ABE-4CDE-8EF5-42AD22756786}" presName="hierChild6" presStyleCnt="0"/>
      <dgm:spPr/>
    </dgm:pt>
    <dgm:pt modelId="{620465BB-0DB6-4EDC-9D50-0E637A5235B9}" type="pres">
      <dgm:prSet presAssocID="{AC745585-2ABE-4CDE-8EF5-42AD22756786}" presName="hierChild7" presStyleCnt="0"/>
      <dgm:spPr/>
    </dgm:pt>
  </dgm:ptLst>
  <dgm:cxnLst>
    <dgm:cxn modelId="{D99BE1A2-0D43-4278-A632-FA647C8C1CF9}" type="presOf" srcId="{54CAAC2E-B6D5-498C-B686-74758C7432F8}" destId="{1956A20D-8FBD-47F9-85CD-BC6E7CBB6B33}" srcOrd="0" destOrd="0" presId="urn:microsoft.com/office/officeart/2009/3/layout/HorizontalOrganizationChart"/>
    <dgm:cxn modelId="{D7A83538-67E1-4273-8F74-44922B4D54BF}" srcId="{5818AA08-49C5-44AD-9346-10057088A087}" destId="{FBD36587-6742-4931-9F94-C66A16B98A8F}" srcOrd="3" destOrd="0" parTransId="{0B4274A8-1774-4CB3-BF93-AEFB4642717A}" sibTransId="{55FD5067-AC0A-4D1D-9F12-9143EBFAE802}"/>
    <dgm:cxn modelId="{3A06122F-493D-4F16-AC31-BC23E392E34A}" type="presOf" srcId="{FBD36587-6742-4931-9F94-C66A16B98A8F}" destId="{E011B117-CC2D-4658-BCE6-F4B3C918FBB1}" srcOrd="1" destOrd="0" presId="urn:microsoft.com/office/officeart/2009/3/layout/HorizontalOrganizationChart"/>
    <dgm:cxn modelId="{BB108293-A333-42CD-B259-9B46FCCCA831}" srcId="{0B472AFF-7883-4C6A-B906-ED5000E9D68D}" destId="{5818AA08-49C5-44AD-9346-10057088A087}" srcOrd="0" destOrd="0" parTransId="{2D3DEAF0-638D-4D15-A948-A89FE3A3F975}" sibTransId="{C334D84C-BE46-4392-9BAF-F905051E56E9}"/>
    <dgm:cxn modelId="{F80B6536-B565-4A1B-B1AF-BC4A261B598C}" type="presOf" srcId="{2E4D8073-C624-4379-95A3-A855F70DD853}" destId="{9C236F00-1819-41AF-A304-2EF0E37D504B}" srcOrd="0" destOrd="0" presId="urn:microsoft.com/office/officeart/2009/3/layout/HorizontalOrganizationChart"/>
    <dgm:cxn modelId="{5F92B74D-407C-4004-AF84-2E5DF2921C0B}" srcId="{5818AA08-49C5-44AD-9346-10057088A087}" destId="{2E4D8073-C624-4379-95A3-A855F70DD853}" srcOrd="2" destOrd="0" parTransId="{54CAAC2E-B6D5-498C-B686-74758C7432F8}" sibTransId="{D18994D1-2E89-4EE5-A026-CE6B4ECDA402}"/>
    <dgm:cxn modelId="{704FC71F-BB80-44D1-AD62-394268261FCE}" type="presOf" srcId="{5DA15084-B88A-46B9-A6D6-7CB08D669000}" destId="{EA4C5543-31DD-4414-9D27-9DB210C20B65}" srcOrd="0" destOrd="0" presId="urn:microsoft.com/office/officeart/2009/3/layout/HorizontalOrganizationChart"/>
    <dgm:cxn modelId="{BF5384B0-1F65-43D2-9D9A-CD932F79635A}" type="presOf" srcId="{AC745585-2ABE-4CDE-8EF5-42AD22756786}" destId="{C6AB96F7-830A-4104-BDC0-A7B923311287}" srcOrd="0" destOrd="0" presId="urn:microsoft.com/office/officeart/2009/3/layout/HorizontalOrganizationChart"/>
    <dgm:cxn modelId="{CD8D9D8D-AA44-4790-961B-EFADCDFEC480}" type="presOf" srcId="{0B4274A8-1774-4CB3-BF93-AEFB4642717A}" destId="{A3D6A03E-3D9D-4705-B5BB-C2B523CC7323}" srcOrd="0" destOrd="0" presId="urn:microsoft.com/office/officeart/2009/3/layout/HorizontalOrganizationChart"/>
    <dgm:cxn modelId="{C9F79A29-D5D9-4181-929B-A9E134C927D6}" type="presOf" srcId="{5818AA08-49C5-44AD-9346-10057088A087}" destId="{3747591B-C5AC-4F99-815A-DCCFCA036E26}" srcOrd="1" destOrd="0" presId="urn:microsoft.com/office/officeart/2009/3/layout/HorizontalOrganizationChart"/>
    <dgm:cxn modelId="{AEF6DB84-88F5-4B91-9F82-C60D45C4DC08}" type="presOf" srcId="{2E4D8073-C624-4379-95A3-A855F70DD853}" destId="{1E81E2F8-0EC7-4C21-9BE6-D131418AD82F}" srcOrd="1" destOrd="0" presId="urn:microsoft.com/office/officeart/2009/3/layout/HorizontalOrganizationChart"/>
    <dgm:cxn modelId="{B1E126E0-583D-4F3D-B1CC-990AAB10B77B}" type="presOf" srcId="{AC745585-2ABE-4CDE-8EF5-42AD22756786}" destId="{E4F4CD77-FCED-4D2A-BF1D-A5F41FEFBEF7}" srcOrd="1" destOrd="0" presId="urn:microsoft.com/office/officeart/2009/3/layout/HorizontalOrganizationChart"/>
    <dgm:cxn modelId="{82218BCC-57E7-452E-9543-0835982508B7}" type="presOf" srcId="{0B472AFF-7883-4C6A-B906-ED5000E9D68D}" destId="{23896131-0F1A-4BE7-AA9B-DA644CDECA6A}" srcOrd="0" destOrd="0" presId="urn:microsoft.com/office/officeart/2009/3/layout/HorizontalOrganizationChart"/>
    <dgm:cxn modelId="{A8BEBAD0-1B5E-400E-8A13-F75EA868C27C}" srcId="{5818AA08-49C5-44AD-9346-10057088A087}" destId="{121DA462-1AA7-46E3-932E-04E156327475}" srcOrd="1" destOrd="0" parTransId="{5DA15084-B88A-46B9-A6D6-7CB08D669000}" sibTransId="{B399077E-2225-4788-9E38-DB6A16F83B72}"/>
    <dgm:cxn modelId="{1C4062DC-855C-4925-BEE3-0153A1B25922}" type="presOf" srcId="{121DA462-1AA7-46E3-932E-04E156327475}" destId="{BB324242-B605-46A9-BAFD-85D3334C5E5C}" srcOrd="0" destOrd="0" presId="urn:microsoft.com/office/officeart/2009/3/layout/HorizontalOrganizationChart"/>
    <dgm:cxn modelId="{79D4CA4E-232D-45EE-960A-760EA3D051CF}" type="presOf" srcId="{FBD36587-6742-4931-9F94-C66A16B98A8F}" destId="{2C8BB61F-4D8B-4EC2-8D7C-A8646615513A}" srcOrd="0" destOrd="0" presId="urn:microsoft.com/office/officeart/2009/3/layout/HorizontalOrganizationChart"/>
    <dgm:cxn modelId="{114A0709-357C-4EE5-99F8-1021BA3A11BE}" type="presOf" srcId="{F8B70566-144B-4A80-8FDE-5B7D79A3C7E9}" destId="{5F4F1422-CD80-4B5D-B640-F1EF5B0511BE}" srcOrd="0" destOrd="0" presId="urn:microsoft.com/office/officeart/2009/3/layout/HorizontalOrganizationChart"/>
    <dgm:cxn modelId="{B0D4807F-8B8E-48AF-AB65-69C101CA231F}" type="presOf" srcId="{121DA462-1AA7-46E3-932E-04E156327475}" destId="{174FC9A0-A9EB-4836-95DB-4E811D88227F}" srcOrd="1" destOrd="0" presId="urn:microsoft.com/office/officeart/2009/3/layout/HorizontalOrganizationChart"/>
    <dgm:cxn modelId="{5398FDB2-E0C5-4146-B670-B0F58E58EFA2}" type="presOf" srcId="{5818AA08-49C5-44AD-9346-10057088A087}" destId="{AA20704C-B21D-451D-9619-C7489F02AEC6}" srcOrd="0" destOrd="0" presId="urn:microsoft.com/office/officeart/2009/3/layout/HorizontalOrganizationChart"/>
    <dgm:cxn modelId="{5BD042D9-3459-4C39-AA63-373F8D5D6795}" srcId="{5818AA08-49C5-44AD-9346-10057088A087}" destId="{AC745585-2ABE-4CDE-8EF5-42AD22756786}" srcOrd="0" destOrd="0" parTransId="{F8B70566-144B-4A80-8FDE-5B7D79A3C7E9}" sibTransId="{530322DF-C9B2-4921-9E9E-32FFFFEF70FD}"/>
    <dgm:cxn modelId="{CED2ED50-513A-4EC6-B248-84D38714595F}" type="presParOf" srcId="{23896131-0F1A-4BE7-AA9B-DA644CDECA6A}" destId="{5798E879-9568-4233-A723-C11D6F2920FF}" srcOrd="0" destOrd="0" presId="urn:microsoft.com/office/officeart/2009/3/layout/HorizontalOrganizationChart"/>
    <dgm:cxn modelId="{6847D5BD-8949-458A-9813-8D1D775F24C4}" type="presParOf" srcId="{5798E879-9568-4233-A723-C11D6F2920FF}" destId="{BF447FA0-3800-4B94-9DD9-0FF7D35F382E}" srcOrd="0" destOrd="0" presId="urn:microsoft.com/office/officeart/2009/3/layout/HorizontalOrganizationChart"/>
    <dgm:cxn modelId="{F3A85E94-9313-40E4-B380-D30CBDE89603}" type="presParOf" srcId="{BF447FA0-3800-4B94-9DD9-0FF7D35F382E}" destId="{AA20704C-B21D-451D-9619-C7489F02AEC6}" srcOrd="0" destOrd="0" presId="urn:microsoft.com/office/officeart/2009/3/layout/HorizontalOrganizationChart"/>
    <dgm:cxn modelId="{BEB1C653-F101-4A33-8DE9-76E457660EED}" type="presParOf" srcId="{BF447FA0-3800-4B94-9DD9-0FF7D35F382E}" destId="{3747591B-C5AC-4F99-815A-DCCFCA036E26}" srcOrd="1" destOrd="0" presId="urn:microsoft.com/office/officeart/2009/3/layout/HorizontalOrganizationChart"/>
    <dgm:cxn modelId="{A5597272-3603-4C63-92C3-72D293D64BFB}" type="presParOf" srcId="{5798E879-9568-4233-A723-C11D6F2920FF}" destId="{EFA672CD-D5D1-4F80-AE84-30B9E735DE4B}" srcOrd="1" destOrd="0" presId="urn:microsoft.com/office/officeart/2009/3/layout/HorizontalOrganizationChart"/>
    <dgm:cxn modelId="{2E4732FE-BE2A-4658-A52B-AD676693DC54}" type="presParOf" srcId="{EFA672CD-D5D1-4F80-AE84-30B9E735DE4B}" destId="{EA4C5543-31DD-4414-9D27-9DB210C20B65}" srcOrd="0" destOrd="0" presId="urn:microsoft.com/office/officeart/2009/3/layout/HorizontalOrganizationChart"/>
    <dgm:cxn modelId="{45F861E2-47F1-4D36-A839-159A2CFF2741}" type="presParOf" srcId="{EFA672CD-D5D1-4F80-AE84-30B9E735DE4B}" destId="{BA3DBCC7-91CF-4154-9002-888D7CEACBE6}" srcOrd="1" destOrd="0" presId="urn:microsoft.com/office/officeart/2009/3/layout/HorizontalOrganizationChart"/>
    <dgm:cxn modelId="{B138C91C-AEC3-4BB4-A551-461D9F951A64}" type="presParOf" srcId="{BA3DBCC7-91CF-4154-9002-888D7CEACBE6}" destId="{253548F9-12CB-4B1B-839D-40FAC7E86FCC}" srcOrd="0" destOrd="0" presId="urn:microsoft.com/office/officeart/2009/3/layout/HorizontalOrganizationChart"/>
    <dgm:cxn modelId="{31744FCD-E915-4FFC-B661-F58686E7FFA5}" type="presParOf" srcId="{253548F9-12CB-4B1B-839D-40FAC7E86FCC}" destId="{BB324242-B605-46A9-BAFD-85D3334C5E5C}" srcOrd="0" destOrd="0" presId="urn:microsoft.com/office/officeart/2009/3/layout/HorizontalOrganizationChart"/>
    <dgm:cxn modelId="{F1E32EC2-B4F6-4815-AFD9-DD4016702C7E}" type="presParOf" srcId="{253548F9-12CB-4B1B-839D-40FAC7E86FCC}" destId="{174FC9A0-A9EB-4836-95DB-4E811D88227F}" srcOrd="1" destOrd="0" presId="urn:microsoft.com/office/officeart/2009/3/layout/HorizontalOrganizationChart"/>
    <dgm:cxn modelId="{E99C61A7-20DF-4FEE-9503-65875F1D8B14}" type="presParOf" srcId="{BA3DBCC7-91CF-4154-9002-888D7CEACBE6}" destId="{AFB967DB-9CB0-49B8-86ED-EA0A4F0AB223}" srcOrd="1" destOrd="0" presId="urn:microsoft.com/office/officeart/2009/3/layout/HorizontalOrganizationChart"/>
    <dgm:cxn modelId="{468FED2F-7B6E-4F6E-84CD-3A3842DB0048}" type="presParOf" srcId="{BA3DBCC7-91CF-4154-9002-888D7CEACBE6}" destId="{107806AA-271F-427A-BFB9-2602D5A8E5D6}" srcOrd="2" destOrd="0" presId="urn:microsoft.com/office/officeart/2009/3/layout/HorizontalOrganizationChart"/>
    <dgm:cxn modelId="{3CAEFC61-EFCD-42E0-97C0-2A3549CD7F23}" type="presParOf" srcId="{EFA672CD-D5D1-4F80-AE84-30B9E735DE4B}" destId="{1956A20D-8FBD-47F9-85CD-BC6E7CBB6B33}" srcOrd="2" destOrd="0" presId="urn:microsoft.com/office/officeart/2009/3/layout/HorizontalOrganizationChart"/>
    <dgm:cxn modelId="{236B68F3-609E-4B1A-918A-827CD8F6A011}" type="presParOf" srcId="{EFA672CD-D5D1-4F80-AE84-30B9E735DE4B}" destId="{0B6237DE-46D7-4DD1-AD98-C47EDE18C814}" srcOrd="3" destOrd="0" presId="urn:microsoft.com/office/officeart/2009/3/layout/HorizontalOrganizationChart"/>
    <dgm:cxn modelId="{05D7B2AB-EF95-4833-9447-341E537016E7}" type="presParOf" srcId="{0B6237DE-46D7-4DD1-AD98-C47EDE18C814}" destId="{5AC7EEC9-F2D3-4607-8A0E-55C73E7DABA7}" srcOrd="0" destOrd="0" presId="urn:microsoft.com/office/officeart/2009/3/layout/HorizontalOrganizationChart"/>
    <dgm:cxn modelId="{EFB520E0-5B38-4E02-9236-7B942C2C4064}" type="presParOf" srcId="{5AC7EEC9-F2D3-4607-8A0E-55C73E7DABA7}" destId="{9C236F00-1819-41AF-A304-2EF0E37D504B}" srcOrd="0" destOrd="0" presId="urn:microsoft.com/office/officeart/2009/3/layout/HorizontalOrganizationChart"/>
    <dgm:cxn modelId="{A2C4ECF4-C67A-4C36-A367-BEAC46A083F2}" type="presParOf" srcId="{5AC7EEC9-F2D3-4607-8A0E-55C73E7DABA7}" destId="{1E81E2F8-0EC7-4C21-9BE6-D131418AD82F}" srcOrd="1" destOrd="0" presId="urn:microsoft.com/office/officeart/2009/3/layout/HorizontalOrganizationChart"/>
    <dgm:cxn modelId="{1314C7AD-B406-4F71-826C-24EBD374F872}" type="presParOf" srcId="{0B6237DE-46D7-4DD1-AD98-C47EDE18C814}" destId="{51D030E2-D4BA-4A53-B7FB-B80042CF53EF}" srcOrd="1" destOrd="0" presId="urn:microsoft.com/office/officeart/2009/3/layout/HorizontalOrganizationChart"/>
    <dgm:cxn modelId="{0780FC60-B684-418B-B0C8-63C3DC994719}" type="presParOf" srcId="{0B6237DE-46D7-4DD1-AD98-C47EDE18C814}" destId="{76265524-D57B-455E-BFAF-35925E21EB2B}" srcOrd="2" destOrd="0" presId="urn:microsoft.com/office/officeart/2009/3/layout/HorizontalOrganizationChart"/>
    <dgm:cxn modelId="{12FE2B17-18AC-4C50-809A-204B4BB15223}" type="presParOf" srcId="{EFA672CD-D5D1-4F80-AE84-30B9E735DE4B}" destId="{A3D6A03E-3D9D-4705-B5BB-C2B523CC7323}" srcOrd="4" destOrd="0" presId="urn:microsoft.com/office/officeart/2009/3/layout/HorizontalOrganizationChart"/>
    <dgm:cxn modelId="{845E0461-040E-43EF-BA12-1574E2D7406A}" type="presParOf" srcId="{EFA672CD-D5D1-4F80-AE84-30B9E735DE4B}" destId="{49F19678-02B0-406A-8BE8-6E3C4F94D994}" srcOrd="5" destOrd="0" presId="urn:microsoft.com/office/officeart/2009/3/layout/HorizontalOrganizationChart"/>
    <dgm:cxn modelId="{7CC36D68-C87C-489B-B254-589507AF75A0}" type="presParOf" srcId="{49F19678-02B0-406A-8BE8-6E3C4F94D994}" destId="{3B3EC7F9-4057-4B26-87C0-DCD1055269BB}" srcOrd="0" destOrd="0" presId="urn:microsoft.com/office/officeart/2009/3/layout/HorizontalOrganizationChart"/>
    <dgm:cxn modelId="{115B3477-6F13-455C-A182-A592FA80C2F1}" type="presParOf" srcId="{3B3EC7F9-4057-4B26-87C0-DCD1055269BB}" destId="{2C8BB61F-4D8B-4EC2-8D7C-A8646615513A}" srcOrd="0" destOrd="0" presId="urn:microsoft.com/office/officeart/2009/3/layout/HorizontalOrganizationChart"/>
    <dgm:cxn modelId="{90AAC7F9-FA58-4890-BF53-D0651DC367BD}" type="presParOf" srcId="{3B3EC7F9-4057-4B26-87C0-DCD1055269BB}" destId="{E011B117-CC2D-4658-BCE6-F4B3C918FBB1}" srcOrd="1" destOrd="0" presId="urn:microsoft.com/office/officeart/2009/3/layout/HorizontalOrganizationChart"/>
    <dgm:cxn modelId="{A1C02590-6BC3-419F-AC45-A71D9D363DDE}" type="presParOf" srcId="{49F19678-02B0-406A-8BE8-6E3C4F94D994}" destId="{7BF1F416-D372-4E53-9D55-688CE3D4C1B8}" srcOrd="1" destOrd="0" presId="urn:microsoft.com/office/officeart/2009/3/layout/HorizontalOrganizationChart"/>
    <dgm:cxn modelId="{B90BE3AA-17C5-480A-AEA0-FEE2C00F8E16}" type="presParOf" srcId="{49F19678-02B0-406A-8BE8-6E3C4F94D994}" destId="{71F5CF27-24F8-4786-A654-657F034D1407}" srcOrd="2" destOrd="0" presId="urn:microsoft.com/office/officeart/2009/3/layout/HorizontalOrganizationChart"/>
    <dgm:cxn modelId="{6C3E65C4-A60D-41D8-9B2D-9C2D6441C3D4}" type="presParOf" srcId="{5798E879-9568-4233-A723-C11D6F2920FF}" destId="{6D1E82D2-65B3-4969-BB60-75E7D5A7418A}" srcOrd="2" destOrd="0" presId="urn:microsoft.com/office/officeart/2009/3/layout/HorizontalOrganizationChart"/>
    <dgm:cxn modelId="{1CCE863E-C602-4507-AA0D-EC1C7A8C64EB}" type="presParOf" srcId="{6D1E82D2-65B3-4969-BB60-75E7D5A7418A}" destId="{5F4F1422-CD80-4B5D-B640-F1EF5B0511BE}" srcOrd="0" destOrd="0" presId="urn:microsoft.com/office/officeart/2009/3/layout/HorizontalOrganizationChart"/>
    <dgm:cxn modelId="{DA797A65-2E9D-4AF0-9853-4D1ED4D0974B}" type="presParOf" srcId="{6D1E82D2-65B3-4969-BB60-75E7D5A7418A}" destId="{55F3CF15-9E4F-43A5-BBB8-0FE7AC98DCC2}" srcOrd="1" destOrd="0" presId="urn:microsoft.com/office/officeart/2009/3/layout/HorizontalOrganizationChart"/>
    <dgm:cxn modelId="{FD1E60D6-C1D3-4706-9093-3D1E24909CFD}" type="presParOf" srcId="{55F3CF15-9E4F-43A5-BBB8-0FE7AC98DCC2}" destId="{F0D5F889-FAE2-4E94-8D29-2C60604244F7}" srcOrd="0" destOrd="0" presId="urn:microsoft.com/office/officeart/2009/3/layout/HorizontalOrganizationChart"/>
    <dgm:cxn modelId="{DEC2EB94-5884-4482-881A-2556B3456F57}" type="presParOf" srcId="{F0D5F889-FAE2-4E94-8D29-2C60604244F7}" destId="{C6AB96F7-830A-4104-BDC0-A7B923311287}" srcOrd="0" destOrd="0" presId="urn:microsoft.com/office/officeart/2009/3/layout/HorizontalOrganizationChart"/>
    <dgm:cxn modelId="{907BEC34-C5CA-4A5E-9118-EF6D9A390161}" type="presParOf" srcId="{F0D5F889-FAE2-4E94-8D29-2C60604244F7}" destId="{E4F4CD77-FCED-4D2A-BF1D-A5F41FEFBEF7}" srcOrd="1" destOrd="0" presId="urn:microsoft.com/office/officeart/2009/3/layout/HorizontalOrganizationChart"/>
    <dgm:cxn modelId="{DB617B51-0DCF-47BC-B64C-5BC9D7FA93AE}" type="presParOf" srcId="{55F3CF15-9E4F-43A5-BBB8-0FE7AC98DCC2}" destId="{EA76A594-F36E-4CCB-89D1-75C382A78457}" srcOrd="1" destOrd="0" presId="urn:microsoft.com/office/officeart/2009/3/layout/HorizontalOrganizationChart"/>
    <dgm:cxn modelId="{49BAEF04-56A3-4396-ADAA-EC109B717BE2}" type="presParOf" srcId="{55F3CF15-9E4F-43A5-BBB8-0FE7AC98DCC2}" destId="{620465BB-0DB6-4EDC-9D50-0E637A5235B9}"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420696-424A-4210-91C8-6C069AB2D10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B8349932-F7D4-4FED-9695-83C6B02C7714}">
      <dgm:prSet phldrT="[Texto]"/>
      <dgm:spPr/>
      <dgm:t>
        <a:bodyPr/>
        <a:lstStyle/>
        <a:p>
          <a:r>
            <a:rPr lang="es-MX" dirty="0" smtClean="0"/>
            <a:t>COMITÉ COORDIADOR  DE LOS C.C.</a:t>
          </a:r>
          <a:endParaRPr lang="es-MX" dirty="0"/>
        </a:p>
      </dgm:t>
    </dgm:pt>
    <dgm:pt modelId="{C133332D-7B90-4D44-92BC-ACF70BEB5704}" type="parTrans" cxnId="{D66DD100-E041-439C-843D-402113EB97AC}">
      <dgm:prSet/>
      <dgm:spPr/>
      <dgm:t>
        <a:bodyPr/>
        <a:lstStyle/>
        <a:p>
          <a:endParaRPr lang="es-MX"/>
        </a:p>
      </dgm:t>
    </dgm:pt>
    <dgm:pt modelId="{513D857A-28DE-4D1E-B9E3-2AF9C2930897}" type="sibTrans" cxnId="{D66DD100-E041-439C-843D-402113EB97AC}">
      <dgm:prSet/>
      <dgm:spPr/>
      <dgm:t>
        <a:bodyPr/>
        <a:lstStyle/>
        <a:p>
          <a:endParaRPr lang="es-MX"/>
        </a:p>
      </dgm:t>
    </dgm:pt>
    <dgm:pt modelId="{C56847DA-F2EB-4CE0-ABE0-2D8A114369C1}" type="asst">
      <dgm:prSet phldrT="[Texto]"/>
      <dgm:spPr/>
      <dgm:t>
        <a:bodyPr/>
        <a:lstStyle/>
        <a:p>
          <a:r>
            <a:rPr lang="es-MX" dirty="0" smtClean="0"/>
            <a:t>COMITÉ DE CC DE LA GERENCIA </a:t>
          </a:r>
          <a:endParaRPr lang="es-MX" dirty="0"/>
        </a:p>
      </dgm:t>
    </dgm:pt>
    <dgm:pt modelId="{D344467F-74F2-4662-89E0-75A5149EEF19}" type="parTrans" cxnId="{52282C30-86B2-4E0F-8A69-3A49D7D19E9D}">
      <dgm:prSet/>
      <dgm:spPr/>
      <dgm:t>
        <a:bodyPr/>
        <a:lstStyle/>
        <a:p>
          <a:endParaRPr lang="es-MX"/>
        </a:p>
      </dgm:t>
    </dgm:pt>
    <dgm:pt modelId="{E13D00FF-DA6C-4641-99EA-45124A9616E2}" type="sibTrans" cxnId="{52282C30-86B2-4E0F-8A69-3A49D7D19E9D}">
      <dgm:prSet/>
      <dgm:spPr/>
      <dgm:t>
        <a:bodyPr/>
        <a:lstStyle/>
        <a:p>
          <a:endParaRPr lang="es-MX"/>
        </a:p>
      </dgm:t>
    </dgm:pt>
    <dgm:pt modelId="{9397BB53-207B-486A-A557-7807B4879019}">
      <dgm:prSet phldrT="[Texto]"/>
      <dgm:spPr/>
      <dgm:t>
        <a:bodyPr/>
        <a:lstStyle/>
        <a:p>
          <a:r>
            <a:rPr lang="es-MX" dirty="0" smtClean="0"/>
            <a:t>COMITÉ DE CC DE JEFATURA</a:t>
          </a:r>
          <a:endParaRPr lang="es-MX" dirty="0"/>
        </a:p>
      </dgm:t>
    </dgm:pt>
    <dgm:pt modelId="{D4E1A1A3-73AC-4149-964A-C842F1A107FB}" type="parTrans" cxnId="{C685FE3C-2BB4-4A3F-BABF-494C33411562}">
      <dgm:prSet/>
      <dgm:spPr/>
      <dgm:t>
        <a:bodyPr/>
        <a:lstStyle/>
        <a:p>
          <a:endParaRPr lang="es-MX"/>
        </a:p>
      </dgm:t>
    </dgm:pt>
    <dgm:pt modelId="{73087AFC-F1BC-4866-B4EE-8D4D81D9B7EB}" type="sibTrans" cxnId="{C685FE3C-2BB4-4A3F-BABF-494C33411562}">
      <dgm:prSet/>
      <dgm:spPr/>
      <dgm:t>
        <a:bodyPr/>
        <a:lstStyle/>
        <a:p>
          <a:endParaRPr lang="es-MX"/>
        </a:p>
      </dgm:t>
    </dgm:pt>
    <dgm:pt modelId="{9353DAC3-C125-4479-A17F-C3804E028F27}" type="pres">
      <dgm:prSet presAssocID="{A7420696-424A-4210-91C8-6C069AB2D10E}" presName="hierChild1" presStyleCnt="0">
        <dgm:presLayoutVars>
          <dgm:orgChart val="1"/>
          <dgm:chPref val="1"/>
          <dgm:dir/>
          <dgm:animOne val="branch"/>
          <dgm:animLvl val="lvl"/>
          <dgm:resizeHandles/>
        </dgm:presLayoutVars>
      </dgm:prSet>
      <dgm:spPr/>
      <dgm:t>
        <a:bodyPr/>
        <a:lstStyle/>
        <a:p>
          <a:endParaRPr lang="es-MX"/>
        </a:p>
      </dgm:t>
    </dgm:pt>
    <dgm:pt modelId="{DF39DA51-A651-45A0-93CA-85C299ACB033}" type="pres">
      <dgm:prSet presAssocID="{B8349932-F7D4-4FED-9695-83C6B02C7714}" presName="hierRoot1" presStyleCnt="0">
        <dgm:presLayoutVars>
          <dgm:hierBranch val="init"/>
        </dgm:presLayoutVars>
      </dgm:prSet>
      <dgm:spPr/>
    </dgm:pt>
    <dgm:pt modelId="{3CCD4034-2EF8-4927-B00C-B5F373E17A9C}" type="pres">
      <dgm:prSet presAssocID="{B8349932-F7D4-4FED-9695-83C6B02C7714}" presName="rootComposite1" presStyleCnt="0"/>
      <dgm:spPr/>
    </dgm:pt>
    <dgm:pt modelId="{9F06794B-3B11-48ED-931B-18EA030EDF38}" type="pres">
      <dgm:prSet presAssocID="{B8349932-F7D4-4FED-9695-83C6B02C7714}" presName="rootText1" presStyleLbl="node0" presStyleIdx="0" presStyleCnt="1" custLinFactNeighborX="-2525" custLinFactNeighborY="-1937">
        <dgm:presLayoutVars>
          <dgm:chPref val="3"/>
        </dgm:presLayoutVars>
      </dgm:prSet>
      <dgm:spPr/>
      <dgm:t>
        <a:bodyPr/>
        <a:lstStyle/>
        <a:p>
          <a:endParaRPr lang="es-MX"/>
        </a:p>
      </dgm:t>
    </dgm:pt>
    <dgm:pt modelId="{ACA2B07B-71E0-48A5-B91C-9ABF498EF36D}" type="pres">
      <dgm:prSet presAssocID="{B8349932-F7D4-4FED-9695-83C6B02C7714}" presName="rootConnector1" presStyleLbl="node1" presStyleIdx="0" presStyleCnt="0"/>
      <dgm:spPr/>
      <dgm:t>
        <a:bodyPr/>
        <a:lstStyle/>
        <a:p>
          <a:endParaRPr lang="es-MX"/>
        </a:p>
      </dgm:t>
    </dgm:pt>
    <dgm:pt modelId="{3948D57E-8D2D-4D88-859F-905CF757AC12}" type="pres">
      <dgm:prSet presAssocID="{B8349932-F7D4-4FED-9695-83C6B02C7714}" presName="hierChild2" presStyleCnt="0"/>
      <dgm:spPr/>
    </dgm:pt>
    <dgm:pt modelId="{2A219210-6AA6-47D6-9E61-674A19EFF625}" type="pres">
      <dgm:prSet presAssocID="{D4E1A1A3-73AC-4149-964A-C842F1A107FB}" presName="Name37" presStyleLbl="parChTrans1D2" presStyleIdx="0" presStyleCnt="2"/>
      <dgm:spPr/>
      <dgm:t>
        <a:bodyPr/>
        <a:lstStyle/>
        <a:p>
          <a:endParaRPr lang="es-MX"/>
        </a:p>
      </dgm:t>
    </dgm:pt>
    <dgm:pt modelId="{91E7A89D-41C7-4172-8D57-5D8E8B525C33}" type="pres">
      <dgm:prSet presAssocID="{9397BB53-207B-486A-A557-7807B4879019}" presName="hierRoot2" presStyleCnt="0">
        <dgm:presLayoutVars>
          <dgm:hierBranch val="init"/>
        </dgm:presLayoutVars>
      </dgm:prSet>
      <dgm:spPr/>
    </dgm:pt>
    <dgm:pt modelId="{42B7CB6C-13E0-491F-8D3D-DBEF9B0C9A0F}" type="pres">
      <dgm:prSet presAssocID="{9397BB53-207B-486A-A557-7807B4879019}" presName="rootComposite" presStyleCnt="0"/>
      <dgm:spPr/>
    </dgm:pt>
    <dgm:pt modelId="{0387C21A-1B75-44CC-B4EA-94D98BF25BC4}" type="pres">
      <dgm:prSet presAssocID="{9397BB53-207B-486A-A557-7807B4879019}" presName="rootText" presStyleLbl="node2" presStyleIdx="0" presStyleCnt="1" custAng="0" custScaleX="119890" custScaleY="70443" custLinFactX="7496" custLinFactY="-7558" custLinFactNeighborX="100000" custLinFactNeighborY="-100000">
        <dgm:presLayoutVars>
          <dgm:chPref val="3"/>
        </dgm:presLayoutVars>
      </dgm:prSet>
      <dgm:spPr/>
      <dgm:t>
        <a:bodyPr/>
        <a:lstStyle/>
        <a:p>
          <a:endParaRPr lang="es-MX"/>
        </a:p>
      </dgm:t>
    </dgm:pt>
    <dgm:pt modelId="{01FE4710-82B1-415F-9CAA-E43BDE225D7D}" type="pres">
      <dgm:prSet presAssocID="{9397BB53-207B-486A-A557-7807B4879019}" presName="rootConnector" presStyleLbl="node2" presStyleIdx="0" presStyleCnt="1"/>
      <dgm:spPr/>
      <dgm:t>
        <a:bodyPr/>
        <a:lstStyle/>
        <a:p>
          <a:endParaRPr lang="es-MX"/>
        </a:p>
      </dgm:t>
    </dgm:pt>
    <dgm:pt modelId="{6683B377-C020-4809-A724-A3828CFF6729}" type="pres">
      <dgm:prSet presAssocID="{9397BB53-207B-486A-A557-7807B4879019}" presName="hierChild4" presStyleCnt="0"/>
      <dgm:spPr/>
    </dgm:pt>
    <dgm:pt modelId="{613AD179-725A-4410-AAA6-B9000EB64D20}" type="pres">
      <dgm:prSet presAssocID="{9397BB53-207B-486A-A557-7807B4879019}" presName="hierChild5" presStyleCnt="0"/>
      <dgm:spPr/>
    </dgm:pt>
    <dgm:pt modelId="{E1E83DCB-0DDF-4DD5-A1A9-1E16E1AD39B0}" type="pres">
      <dgm:prSet presAssocID="{B8349932-F7D4-4FED-9695-83C6B02C7714}" presName="hierChild3" presStyleCnt="0"/>
      <dgm:spPr/>
    </dgm:pt>
    <dgm:pt modelId="{9B9F8816-CA1F-4C61-8602-5E36646F0695}" type="pres">
      <dgm:prSet presAssocID="{D344467F-74F2-4662-89E0-75A5149EEF19}" presName="Name111" presStyleLbl="parChTrans1D2" presStyleIdx="1" presStyleCnt="2"/>
      <dgm:spPr/>
      <dgm:t>
        <a:bodyPr/>
        <a:lstStyle/>
        <a:p>
          <a:endParaRPr lang="es-MX"/>
        </a:p>
      </dgm:t>
    </dgm:pt>
    <dgm:pt modelId="{3A8C86B8-5293-43AE-883D-BE871F6AF327}" type="pres">
      <dgm:prSet presAssocID="{C56847DA-F2EB-4CE0-ABE0-2D8A114369C1}" presName="hierRoot3" presStyleCnt="0">
        <dgm:presLayoutVars>
          <dgm:hierBranch val="init"/>
        </dgm:presLayoutVars>
      </dgm:prSet>
      <dgm:spPr/>
    </dgm:pt>
    <dgm:pt modelId="{24300444-0721-4B9F-AC10-EA541999DCCE}" type="pres">
      <dgm:prSet presAssocID="{C56847DA-F2EB-4CE0-ABE0-2D8A114369C1}" presName="rootComposite3" presStyleCnt="0"/>
      <dgm:spPr/>
    </dgm:pt>
    <dgm:pt modelId="{660BE7A4-CEFC-4789-A302-57F508A0E945}" type="pres">
      <dgm:prSet presAssocID="{C56847DA-F2EB-4CE0-ABE0-2D8A114369C1}" presName="rootText3" presStyleLbl="asst1" presStyleIdx="0" presStyleCnt="1" custScaleX="122475" custScaleY="121340" custLinFactNeighborX="-24797" custLinFactNeighborY="10112">
        <dgm:presLayoutVars>
          <dgm:chPref val="3"/>
        </dgm:presLayoutVars>
      </dgm:prSet>
      <dgm:spPr/>
      <dgm:t>
        <a:bodyPr/>
        <a:lstStyle/>
        <a:p>
          <a:endParaRPr lang="es-MX"/>
        </a:p>
      </dgm:t>
    </dgm:pt>
    <dgm:pt modelId="{476FEC3F-59DC-4D63-8D76-D50DBEEA08B1}" type="pres">
      <dgm:prSet presAssocID="{C56847DA-F2EB-4CE0-ABE0-2D8A114369C1}" presName="rootConnector3" presStyleLbl="asst1" presStyleIdx="0" presStyleCnt="1"/>
      <dgm:spPr/>
      <dgm:t>
        <a:bodyPr/>
        <a:lstStyle/>
        <a:p>
          <a:endParaRPr lang="es-MX"/>
        </a:p>
      </dgm:t>
    </dgm:pt>
    <dgm:pt modelId="{FAE82D8F-99EE-49E0-A28F-84E2C9A31051}" type="pres">
      <dgm:prSet presAssocID="{C56847DA-F2EB-4CE0-ABE0-2D8A114369C1}" presName="hierChild6" presStyleCnt="0"/>
      <dgm:spPr/>
    </dgm:pt>
    <dgm:pt modelId="{940B9E79-EC00-493C-91EE-274FC7DEB03B}" type="pres">
      <dgm:prSet presAssocID="{C56847DA-F2EB-4CE0-ABE0-2D8A114369C1}" presName="hierChild7" presStyleCnt="0"/>
      <dgm:spPr/>
    </dgm:pt>
  </dgm:ptLst>
  <dgm:cxnLst>
    <dgm:cxn modelId="{C685FE3C-2BB4-4A3F-BABF-494C33411562}" srcId="{B8349932-F7D4-4FED-9695-83C6B02C7714}" destId="{9397BB53-207B-486A-A557-7807B4879019}" srcOrd="1" destOrd="0" parTransId="{D4E1A1A3-73AC-4149-964A-C842F1A107FB}" sibTransId="{73087AFC-F1BC-4866-B4EE-8D4D81D9B7EB}"/>
    <dgm:cxn modelId="{EA56D89F-8C2F-4728-825A-F044A1D6DF4C}" type="presOf" srcId="{C56847DA-F2EB-4CE0-ABE0-2D8A114369C1}" destId="{660BE7A4-CEFC-4789-A302-57F508A0E945}" srcOrd="0" destOrd="0" presId="urn:microsoft.com/office/officeart/2005/8/layout/orgChart1"/>
    <dgm:cxn modelId="{5B0E5679-C55B-4C18-B10E-CC97D1E2A5B3}" type="presOf" srcId="{B8349932-F7D4-4FED-9695-83C6B02C7714}" destId="{9F06794B-3B11-48ED-931B-18EA030EDF38}" srcOrd="0" destOrd="0" presId="urn:microsoft.com/office/officeart/2005/8/layout/orgChart1"/>
    <dgm:cxn modelId="{24A27DF6-BFD8-4493-AA9B-622DE0D384A3}" type="presOf" srcId="{C56847DA-F2EB-4CE0-ABE0-2D8A114369C1}" destId="{476FEC3F-59DC-4D63-8D76-D50DBEEA08B1}" srcOrd="1" destOrd="0" presId="urn:microsoft.com/office/officeart/2005/8/layout/orgChart1"/>
    <dgm:cxn modelId="{624A83A1-C2FB-438E-A6CB-BBC098991F88}" type="presOf" srcId="{D4E1A1A3-73AC-4149-964A-C842F1A107FB}" destId="{2A219210-6AA6-47D6-9E61-674A19EFF625}" srcOrd="0" destOrd="0" presId="urn:microsoft.com/office/officeart/2005/8/layout/orgChart1"/>
    <dgm:cxn modelId="{3E6B6544-ED53-4622-94F1-1AA5B7BCAF55}" type="presOf" srcId="{A7420696-424A-4210-91C8-6C069AB2D10E}" destId="{9353DAC3-C125-4479-A17F-C3804E028F27}" srcOrd="0" destOrd="0" presId="urn:microsoft.com/office/officeart/2005/8/layout/orgChart1"/>
    <dgm:cxn modelId="{7974C9EC-F17E-4113-855B-9535009D0248}" type="presOf" srcId="{D344467F-74F2-4662-89E0-75A5149EEF19}" destId="{9B9F8816-CA1F-4C61-8602-5E36646F0695}" srcOrd="0" destOrd="0" presId="urn:microsoft.com/office/officeart/2005/8/layout/orgChart1"/>
    <dgm:cxn modelId="{52282C30-86B2-4E0F-8A69-3A49D7D19E9D}" srcId="{B8349932-F7D4-4FED-9695-83C6B02C7714}" destId="{C56847DA-F2EB-4CE0-ABE0-2D8A114369C1}" srcOrd="0" destOrd="0" parTransId="{D344467F-74F2-4662-89E0-75A5149EEF19}" sibTransId="{E13D00FF-DA6C-4641-99EA-45124A9616E2}"/>
    <dgm:cxn modelId="{D66DD100-E041-439C-843D-402113EB97AC}" srcId="{A7420696-424A-4210-91C8-6C069AB2D10E}" destId="{B8349932-F7D4-4FED-9695-83C6B02C7714}" srcOrd="0" destOrd="0" parTransId="{C133332D-7B90-4D44-92BC-ACF70BEB5704}" sibTransId="{513D857A-28DE-4D1E-B9E3-2AF9C2930897}"/>
    <dgm:cxn modelId="{65360093-E80E-43DD-B03D-FA44375FEDA7}" type="presOf" srcId="{B8349932-F7D4-4FED-9695-83C6B02C7714}" destId="{ACA2B07B-71E0-48A5-B91C-9ABF498EF36D}" srcOrd="1" destOrd="0" presId="urn:microsoft.com/office/officeart/2005/8/layout/orgChart1"/>
    <dgm:cxn modelId="{6BABB4AF-2966-48B5-83FC-5C03168E7B12}" type="presOf" srcId="{9397BB53-207B-486A-A557-7807B4879019}" destId="{01FE4710-82B1-415F-9CAA-E43BDE225D7D}" srcOrd="1" destOrd="0" presId="urn:microsoft.com/office/officeart/2005/8/layout/orgChart1"/>
    <dgm:cxn modelId="{90D72B49-B2F8-4291-B27C-673EA0934562}" type="presOf" srcId="{9397BB53-207B-486A-A557-7807B4879019}" destId="{0387C21A-1B75-44CC-B4EA-94D98BF25BC4}" srcOrd="0" destOrd="0" presId="urn:microsoft.com/office/officeart/2005/8/layout/orgChart1"/>
    <dgm:cxn modelId="{D5D6D6A2-6D3F-494B-9BAE-4508AA3D85D0}" type="presParOf" srcId="{9353DAC3-C125-4479-A17F-C3804E028F27}" destId="{DF39DA51-A651-45A0-93CA-85C299ACB033}" srcOrd="0" destOrd="0" presId="urn:microsoft.com/office/officeart/2005/8/layout/orgChart1"/>
    <dgm:cxn modelId="{DD23C9BF-9B70-4700-8A01-3E06D4370BDF}" type="presParOf" srcId="{DF39DA51-A651-45A0-93CA-85C299ACB033}" destId="{3CCD4034-2EF8-4927-B00C-B5F373E17A9C}" srcOrd="0" destOrd="0" presId="urn:microsoft.com/office/officeart/2005/8/layout/orgChart1"/>
    <dgm:cxn modelId="{A0C71C09-7065-4F28-8D4F-352EEFE88ADC}" type="presParOf" srcId="{3CCD4034-2EF8-4927-B00C-B5F373E17A9C}" destId="{9F06794B-3B11-48ED-931B-18EA030EDF38}" srcOrd="0" destOrd="0" presId="urn:microsoft.com/office/officeart/2005/8/layout/orgChart1"/>
    <dgm:cxn modelId="{9B330AD2-F979-48F3-9A95-AEE584248287}" type="presParOf" srcId="{3CCD4034-2EF8-4927-B00C-B5F373E17A9C}" destId="{ACA2B07B-71E0-48A5-B91C-9ABF498EF36D}" srcOrd="1" destOrd="0" presId="urn:microsoft.com/office/officeart/2005/8/layout/orgChart1"/>
    <dgm:cxn modelId="{14547D02-9C85-4261-8587-96CB7943218E}" type="presParOf" srcId="{DF39DA51-A651-45A0-93CA-85C299ACB033}" destId="{3948D57E-8D2D-4D88-859F-905CF757AC12}" srcOrd="1" destOrd="0" presId="urn:microsoft.com/office/officeart/2005/8/layout/orgChart1"/>
    <dgm:cxn modelId="{2B5495FA-057D-4FCA-B2A0-D417B17713A9}" type="presParOf" srcId="{3948D57E-8D2D-4D88-859F-905CF757AC12}" destId="{2A219210-6AA6-47D6-9E61-674A19EFF625}" srcOrd="0" destOrd="0" presId="urn:microsoft.com/office/officeart/2005/8/layout/orgChart1"/>
    <dgm:cxn modelId="{D75A922B-64FF-4FC5-855F-12A7B4410288}" type="presParOf" srcId="{3948D57E-8D2D-4D88-859F-905CF757AC12}" destId="{91E7A89D-41C7-4172-8D57-5D8E8B525C33}" srcOrd="1" destOrd="0" presId="urn:microsoft.com/office/officeart/2005/8/layout/orgChart1"/>
    <dgm:cxn modelId="{A11713E2-B6D9-4401-92C7-208E9EB535FB}" type="presParOf" srcId="{91E7A89D-41C7-4172-8D57-5D8E8B525C33}" destId="{42B7CB6C-13E0-491F-8D3D-DBEF9B0C9A0F}" srcOrd="0" destOrd="0" presId="urn:microsoft.com/office/officeart/2005/8/layout/orgChart1"/>
    <dgm:cxn modelId="{FF6FB242-BC10-4D75-9D78-8450246A81C2}" type="presParOf" srcId="{42B7CB6C-13E0-491F-8D3D-DBEF9B0C9A0F}" destId="{0387C21A-1B75-44CC-B4EA-94D98BF25BC4}" srcOrd="0" destOrd="0" presId="urn:microsoft.com/office/officeart/2005/8/layout/orgChart1"/>
    <dgm:cxn modelId="{7F2E4171-D16C-417F-A90E-298B580EC1D8}" type="presParOf" srcId="{42B7CB6C-13E0-491F-8D3D-DBEF9B0C9A0F}" destId="{01FE4710-82B1-415F-9CAA-E43BDE225D7D}" srcOrd="1" destOrd="0" presId="urn:microsoft.com/office/officeart/2005/8/layout/orgChart1"/>
    <dgm:cxn modelId="{E4772C76-5727-438D-A606-98DE7BE094B2}" type="presParOf" srcId="{91E7A89D-41C7-4172-8D57-5D8E8B525C33}" destId="{6683B377-C020-4809-A724-A3828CFF6729}" srcOrd="1" destOrd="0" presId="urn:microsoft.com/office/officeart/2005/8/layout/orgChart1"/>
    <dgm:cxn modelId="{E11241C7-FBA6-4F71-83A3-B6F096B70767}" type="presParOf" srcId="{91E7A89D-41C7-4172-8D57-5D8E8B525C33}" destId="{613AD179-725A-4410-AAA6-B9000EB64D20}" srcOrd="2" destOrd="0" presId="urn:microsoft.com/office/officeart/2005/8/layout/orgChart1"/>
    <dgm:cxn modelId="{2E98C188-832C-4813-966D-8347590C4380}" type="presParOf" srcId="{DF39DA51-A651-45A0-93CA-85C299ACB033}" destId="{E1E83DCB-0DDF-4DD5-A1A9-1E16E1AD39B0}" srcOrd="2" destOrd="0" presId="urn:microsoft.com/office/officeart/2005/8/layout/orgChart1"/>
    <dgm:cxn modelId="{91B69959-B871-4798-AB4A-E52E975DF643}" type="presParOf" srcId="{E1E83DCB-0DDF-4DD5-A1A9-1E16E1AD39B0}" destId="{9B9F8816-CA1F-4C61-8602-5E36646F0695}" srcOrd="0" destOrd="0" presId="urn:microsoft.com/office/officeart/2005/8/layout/orgChart1"/>
    <dgm:cxn modelId="{CBD919E8-C9AB-4BC3-B134-090F1EACA812}" type="presParOf" srcId="{E1E83DCB-0DDF-4DD5-A1A9-1E16E1AD39B0}" destId="{3A8C86B8-5293-43AE-883D-BE871F6AF327}" srcOrd="1" destOrd="0" presId="urn:microsoft.com/office/officeart/2005/8/layout/orgChart1"/>
    <dgm:cxn modelId="{A4433B3F-36DB-4A51-A722-00661186A86B}" type="presParOf" srcId="{3A8C86B8-5293-43AE-883D-BE871F6AF327}" destId="{24300444-0721-4B9F-AC10-EA541999DCCE}" srcOrd="0" destOrd="0" presId="urn:microsoft.com/office/officeart/2005/8/layout/orgChart1"/>
    <dgm:cxn modelId="{DE1EFBFB-442F-4BB8-94A6-A6B1C0135034}" type="presParOf" srcId="{24300444-0721-4B9F-AC10-EA541999DCCE}" destId="{660BE7A4-CEFC-4789-A302-57F508A0E945}" srcOrd="0" destOrd="0" presId="urn:microsoft.com/office/officeart/2005/8/layout/orgChart1"/>
    <dgm:cxn modelId="{B7F2B2D7-197A-4B6B-9CCD-F134F12B7044}" type="presParOf" srcId="{24300444-0721-4B9F-AC10-EA541999DCCE}" destId="{476FEC3F-59DC-4D63-8D76-D50DBEEA08B1}" srcOrd="1" destOrd="0" presId="urn:microsoft.com/office/officeart/2005/8/layout/orgChart1"/>
    <dgm:cxn modelId="{90E29320-647C-4B5A-B11C-C83234EAF104}" type="presParOf" srcId="{3A8C86B8-5293-43AE-883D-BE871F6AF327}" destId="{FAE82D8F-99EE-49E0-A28F-84E2C9A31051}" srcOrd="1" destOrd="0" presId="urn:microsoft.com/office/officeart/2005/8/layout/orgChart1"/>
    <dgm:cxn modelId="{030894B1-40C7-4624-8DBD-D6774964509F}" type="presParOf" srcId="{3A8C86B8-5293-43AE-883D-BE871F6AF327}" destId="{940B9E79-EC00-493C-91EE-274FC7DEB03B}"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E8DFCD-473F-4179-93CF-C2136385355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MX"/>
        </a:p>
      </dgm:t>
    </dgm:pt>
    <dgm:pt modelId="{D1951A9F-D95B-45C0-935C-16B156832C48}">
      <dgm:prSet phldrT="[Texto]" custT="1"/>
      <dgm:spPr/>
      <dgm:t>
        <a:bodyPr/>
        <a:lstStyle/>
        <a:p>
          <a:endParaRPr lang="es-MX" sz="1100" dirty="0" smtClean="0"/>
        </a:p>
        <a:p>
          <a:r>
            <a:rPr lang="es-MX" sz="1100" dirty="0" smtClean="0"/>
            <a:t>C </a:t>
          </a:r>
          <a:r>
            <a:rPr lang="es-MX" sz="1100" dirty="0" err="1" smtClean="0"/>
            <a:t>C</a:t>
          </a:r>
          <a:r>
            <a:rPr lang="es-MX" sz="1100" dirty="0" smtClean="0"/>
            <a:t>  DE TALLER</a:t>
          </a:r>
        </a:p>
        <a:p>
          <a:endParaRPr lang="es-MX" sz="1100" dirty="0"/>
        </a:p>
      </dgm:t>
    </dgm:pt>
    <dgm:pt modelId="{78647573-4B94-4544-B9BC-1CE4E91F4719}" type="parTrans" cxnId="{A97810DA-DAC3-4CA8-BC5B-6DB382FA9DD6}">
      <dgm:prSet/>
      <dgm:spPr/>
      <dgm:t>
        <a:bodyPr/>
        <a:lstStyle/>
        <a:p>
          <a:endParaRPr lang="es-MX" sz="4000"/>
        </a:p>
      </dgm:t>
    </dgm:pt>
    <dgm:pt modelId="{AF64BDF3-1724-450F-A2E1-66DF02E36852}" type="sibTrans" cxnId="{A97810DA-DAC3-4CA8-BC5B-6DB382FA9DD6}">
      <dgm:prSet/>
      <dgm:spPr/>
      <dgm:t>
        <a:bodyPr/>
        <a:lstStyle/>
        <a:p>
          <a:endParaRPr lang="es-MX" sz="4000"/>
        </a:p>
      </dgm:t>
    </dgm:pt>
    <dgm:pt modelId="{F5C68079-E154-4D14-9E8F-D1C151E595B7}">
      <dgm:prSet phldrT="[Texto]" custT="1"/>
      <dgm:spPr/>
      <dgm:t>
        <a:bodyPr/>
        <a:lstStyle/>
        <a:p>
          <a:r>
            <a:rPr lang="es-MX" sz="1100" dirty="0" smtClean="0"/>
            <a:t>CC DE PRODUCCION </a:t>
          </a:r>
          <a:endParaRPr lang="es-MX" sz="1100" dirty="0"/>
        </a:p>
      </dgm:t>
    </dgm:pt>
    <dgm:pt modelId="{3B9C90BF-85AB-493B-B843-6399B95CEF14}" type="parTrans" cxnId="{C8B2DF42-1C85-47B3-B027-16CA1D36E25D}">
      <dgm:prSet/>
      <dgm:spPr/>
      <dgm:t>
        <a:bodyPr/>
        <a:lstStyle/>
        <a:p>
          <a:endParaRPr lang="es-MX" sz="4000"/>
        </a:p>
      </dgm:t>
    </dgm:pt>
    <dgm:pt modelId="{20880E3C-7863-4D70-83A6-95296148352B}" type="sibTrans" cxnId="{C8B2DF42-1C85-47B3-B027-16CA1D36E25D}">
      <dgm:prSet/>
      <dgm:spPr/>
      <dgm:t>
        <a:bodyPr/>
        <a:lstStyle/>
        <a:p>
          <a:endParaRPr lang="es-MX" sz="4000"/>
        </a:p>
      </dgm:t>
    </dgm:pt>
    <dgm:pt modelId="{1BA70862-2E06-4599-8BE8-4F6E224927C0}">
      <dgm:prSet phldrT="[Texto]" custT="1"/>
      <dgm:spPr/>
      <dgm:t>
        <a:bodyPr/>
        <a:lstStyle/>
        <a:p>
          <a:r>
            <a:rPr lang="es-MX" sz="1100" dirty="0" smtClean="0"/>
            <a:t>CC DE  JEFATURA DE MANTENIMIENTO</a:t>
          </a:r>
          <a:endParaRPr lang="es-MX" sz="1100" dirty="0"/>
        </a:p>
      </dgm:t>
    </dgm:pt>
    <dgm:pt modelId="{07E890D4-3C93-4D7C-8BC2-7D1390B00019}" type="parTrans" cxnId="{ADF83270-3511-42FF-9509-877E0987ABE1}">
      <dgm:prSet/>
      <dgm:spPr/>
      <dgm:t>
        <a:bodyPr/>
        <a:lstStyle/>
        <a:p>
          <a:endParaRPr lang="es-MX" sz="4000"/>
        </a:p>
      </dgm:t>
    </dgm:pt>
    <dgm:pt modelId="{E3C6D668-7ED7-4FD5-B242-00464315103F}" type="sibTrans" cxnId="{ADF83270-3511-42FF-9509-877E0987ABE1}">
      <dgm:prSet/>
      <dgm:spPr/>
      <dgm:t>
        <a:bodyPr/>
        <a:lstStyle/>
        <a:p>
          <a:endParaRPr lang="es-MX" sz="4000"/>
        </a:p>
      </dgm:t>
    </dgm:pt>
    <dgm:pt modelId="{2EA730EC-7D84-42FB-985B-273754775188}">
      <dgm:prSet phldrT="[Texto]" custT="1"/>
      <dgm:spPr/>
      <dgm:t>
        <a:bodyPr/>
        <a:lstStyle/>
        <a:p>
          <a:r>
            <a:rPr lang="es-MX" sz="1100" dirty="0" smtClean="0"/>
            <a:t>COMITÉ CORDINADORES DE LOS CIRCULOS DE CALIDAD</a:t>
          </a:r>
          <a:endParaRPr lang="es-MX" sz="1100" dirty="0"/>
        </a:p>
      </dgm:t>
    </dgm:pt>
    <dgm:pt modelId="{79E1C742-BA81-4BCE-AED4-FFE66C5E5B59}" type="sibTrans" cxnId="{80A6EFA3-8587-449B-80D2-B35F5E233C4B}">
      <dgm:prSet/>
      <dgm:spPr/>
      <dgm:t>
        <a:bodyPr/>
        <a:lstStyle/>
        <a:p>
          <a:endParaRPr lang="es-MX" sz="4000"/>
        </a:p>
      </dgm:t>
    </dgm:pt>
    <dgm:pt modelId="{4047E9CF-B3F8-46D4-A50D-B4A8080A5842}" type="parTrans" cxnId="{80A6EFA3-8587-449B-80D2-B35F5E233C4B}">
      <dgm:prSet/>
      <dgm:spPr/>
      <dgm:t>
        <a:bodyPr/>
        <a:lstStyle/>
        <a:p>
          <a:endParaRPr lang="es-MX" sz="4000"/>
        </a:p>
      </dgm:t>
    </dgm:pt>
    <dgm:pt modelId="{81DB9710-50B4-4B62-8B19-908CBC26E332}" type="pres">
      <dgm:prSet presAssocID="{E1E8DFCD-473F-4179-93CF-C21363853554}" presName="hierChild1" presStyleCnt="0">
        <dgm:presLayoutVars>
          <dgm:orgChart val="1"/>
          <dgm:chPref val="1"/>
          <dgm:dir/>
          <dgm:animOne val="branch"/>
          <dgm:animLvl val="lvl"/>
          <dgm:resizeHandles/>
        </dgm:presLayoutVars>
      </dgm:prSet>
      <dgm:spPr/>
      <dgm:t>
        <a:bodyPr/>
        <a:lstStyle/>
        <a:p>
          <a:endParaRPr lang="es-MX"/>
        </a:p>
      </dgm:t>
    </dgm:pt>
    <dgm:pt modelId="{DBCDD72A-F5A9-4556-BCC0-597CF08B7BF5}" type="pres">
      <dgm:prSet presAssocID="{2EA730EC-7D84-42FB-985B-273754775188}" presName="hierRoot1" presStyleCnt="0">
        <dgm:presLayoutVars>
          <dgm:hierBranch val="init"/>
        </dgm:presLayoutVars>
      </dgm:prSet>
      <dgm:spPr/>
    </dgm:pt>
    <dgm:pt modelId="{94CF366B-090F-4E22-9797-DEE863E9B81D}" type="pres">
      <dgm:prSet presAssocID="{2EA730EC-7D84-42FB-985B-273754775188}" presName="rootComposite1" presStyleCnt="0"/>
      <dgm:spPr/>
    </dgm:pt>
    <dgm:pt modelId="{AFBE1312-4E2D-4589-8A64-546D7C483489}" type="pres">
      <dgm:prSet presAssocID="{2EA730EC-7D84-42FB-985B-273754775188}" presName="rootText1" presStyleLbl="node0" presStyleIdx="0" presStyleCnt="1" custScaleY="246615" custLinFactNeighborX="-108" custLinFactNeighborY="-774">
        <dgm:presLayoutVars>
          <dgm:chPref val="3"/>
        </dgm:presLayoutVars>
      </dgm:prSet>
      <dgm:spPr/>
      <dgm:t>
        <a:bodyPr/>
        <a:lstStyle/>
        <a:p>
          <a:endParaRPr lang="es-MX"/>
        </a:p>
      </dgm:t>
    </dgm:pt>
    <dgm:pt modelId="{9D4E0D89-FB70-44EE-9BAD-012DFCA27E30}" type="pres">
      <dgm:prSet presAssocID="{2EA730EC-7D84-42FB-985B-273754775188}" presName="rootConnector1" presStyleLbl="node1" presStyleIdx="0" presStyleCnt="0"/>
      <dgm:spPr/>
      <dgm:t>
        <a:bodyPr/>
        <a:lstStyle/>
        <a:p>
          <a:endParaRPr lang="es-MX"/>
        </a:p>
      </dgm:t>
    </dgm:pt>
    <dgm:pt modelId="{9D86DFF6-3D5B-4D55-A156-F2FF1A2C5533}" type="pres">
      <dgm:prSet presAssocID="{2EA730EC-7D84-42FB-985B-273754775188}" presName="hierChild2" presStyleCnt="0"/>
      <dgm:spPr/>
    </dgm:pt>
    <dgm:pt modelId="{3D078B53-E377-43F0-A4DD-F6F7661E3002}" type="pres">
      <dgm:prSet presAssocID="{78647573-4B94-4544-B9BC-1CE4E91F4719}" presName="Name64" presStyleLbl="parChTrans1D2" presStyleIdx="0" presStyleCnt="3"/>
      <dgm:spPr/>
      <dgm:t>
        <a:bodyPr/>
        <a:lstStyle/>
        <a:p>
          <a:endParaRPr lang="es-MX"/>
        </a:p>
      </dgm:t>
    </dgm:pt>
    <dgm:pt modelId="{67177C2D-EB7C-438B-82B8-CF87797C5B7A}" type="pres">
      <dgm:prSet presAssocID="{D1951A9F-D95B-45C0-935C-16B156832C48}" presName="hierRoot2" presStyleCnt="0">
        <dgm:presLayoutVars>
          <dgm:hierBranch val="init"/>
        </dgm:presLayoutVars>
      </dgm:prSet>
      <dgm:spPr/>
    </dgm:pt>
    <dgm:pt modelId="{49C2FBA5-81F9-487F-BB46-3E7763357C03}" type="pres">
      <dgm:prSet presAssocID="{D1951A9F-D95B-45C0-935C-16B156832C48}" presName="rootComposite" presStyleCnt="0"/>
      <dgm:spPr/>
    </dgm:pt>
    <dgm:pt modelId="{C9C79835-947E-4436-9552-17EBA8965A4F}" type="pres">
      <dgm:prSet presAssocID="{D1951A9F-D95B-45C0-935C-16B156832C48}" presName="rootText" presStyleLbl="node2" presStyleIdx="0" presStyleCnt="3">
        <dgm:presLayoutVars>
          <dgm:chPref val="3"/>
        </dgm:presLayoutVars>
      </dgm:prSet>
      <dgm:spPr/>
      <dgm:t>
        <a:bodyPr/>
        <a:lstStyle/>
        <a:p>
          <a:endParaRPr lang="es-MX"/>
        </a:p>
      </dgm:t>
    </dgm:pt>
    <dgm:pt modelId="{40AC1903-F904-4724-B8A9-610D81D3529E}" type="pres">
      <dgm:prSet presAssocID="{D1951A9F-D95B-45C0-935C-16B156832C48}" presName="rootConnector" presStyleLbl="node2" presStyleIdx="0" presStyleCnt="3"/>
      <dgm:spPr/>
      <dgm:t>
        <a:bodyPr/>
        <a:lstStyle/>
        <a:p>
          <a:endParaRPr lang="es-MX"/>
        </a:p>
      </dgm:t>
    </dgm:pt>
    <dgm:pt modelId="{D849EDDE-072E-48D0-B666-2415E9AB42CA}" type="pres">
      <dgm:prSet presAssocID="{D1951A9F-D95B-45C0-935C-16B156832C48}" presName="hierChild4" presStyleCnt="0"/>
      <dgm:spPr/>
    </dgm:pt>
    <dgm:pt modelId="{DC52E3F0-6AC4-4DE7-88CB-3D0945F8DC03}" type="pres">
      <dgm:prSet presAssocID="{D1951A9F-D95B-45C0-935C-16B156832C48}" presName="hierChild5" presStyleCnt="0"/>
      <dgm:spPr/>
    </dgm:pt>
    <dgm:pt modelId="{D67D2D6C-568F-45F1-8963-87A9074DCE18}" type="pres">
      <dgm:prSet presAssocID="{3B9C90BF-85AB-493B-B843-6399B95CEF14}" presName="Name64" presStyleLbl="parChTrans1D2" presStyleIdx="1" presStyleCnt="3"/>
      <dgm:spPr/>
      <dgm:t>
        <a:bodyPr/>
        <a:lstStyle/>
        <a:p>
          <a:endParaRPr lang="es-MX"/>
        </a:p>
      </dgm:t>
    </dgm:pt>
    <dgm:pt modelId="{32224BDD-B92D-457B-8224-3EB238870D0E}" type="pres">
      <dgm:prSet presAssocID="{F5C68079-E154-4D14-9E8F-D1C151E595B7}" presName="hierRoot2" presStyleCnt="0">
        <dgm:presLayoutVars>
          <dgm:hierBranch val="init"/>
        </dgm:presLayoutVars>
      </dgm:prSet>
      <dgm:spPr/>
    </dgm:pt>
    <dgm:pt modelId="{90581FC3-7732-47AF-8FC4-8FFD27BD44E0}" type="pres">
      <dgm:prSet presAssocID="{F5C68079-E154-4D14-9E8F-D1C151E595B7}" presName="rootComposite" presStyleCnt="0"/>
      <dgm:spPr/>
    </dgm:pt>
    <dgm:pt modelId="{C67B8E8C-052C-4294-A99E-29A1EAD6446D}" type="pres">
      <dgm:prSet presAssocID="{F5C68079-E154-4D14-9E8F-D1C151E595B7}" presName="rootText" presStyleLbl="node2" presStyleIdx="1" presStyleCnt="3">
        <dgm:presLayoutVars>
          <dgm:chPref val="3"/>
        </dgm:presLayoutVars>
      </dgm:prSet>
      <dgm:spPr/>
      <dgm:t>
        <a:bodyPr/>
        <a:lstStyle/>
        <a:p>
          <a:endParaRPr lang="es-MX"/>
        </a:p>
      </dgm:t>
    </dgm:pt>
    <dgm:pt modelId="{30B2AD62-7B6D-4836-801C-C84820F1CD09}" type="pres">
      <dgm:prSet presAssocID="{F5C68079-E154-4D14-9E8F-D1C151E595B7}" presName="rootConnector" presStyleLbl="node2" presStyleIdx="1" presStyleCnt="3"/>
      <dgm:spPr/>
      <dgm:t>
        <a:bodyPr/>
        <a:lstStyle/>
        <a:p>
          <a:endParaRPr lang="es-MX"/>
        </a:p>
      </dgm:t>
    </dgm:pt>
    <dgm:pt modelId="{F8C9FA9E-70FA-4AC9-A888-D2DD3952A3A6}" type="pres">
      <dgm:prSet presAssocID="{F5C68079-E154-4D14-9E8F-D1C151E595B7}" presName="hierChild4" presStyleCnt="0"/>
      <dgm:spPr/>
    </dgm:pt>
    <dgm:pt modelId="{3E60F044-6BCC-4206-8C3C-812E94F7C9D9}" type="pres">
      <dgm:prSet presAssocID="{F5C68079-E154-4D14-9E8F-D1C151E595B7}" presName="hierChild5" presStyleCnt="0"/>
      <dgm:spPr/>
    </dgm:pt>
    <dgm:pt modelId="{DE85FCEB-3082-4B37-BB39-5066CC9D7916}" type="pres">
      <dgm:prSet presAssocID="{07E890D4-3C93-4D7C-8BC2-7D1390B00019}" presName="Name64" presStyleLbl="parChTrans1D2" presStyleIdx="2" presStyleCnt="3"/>
      <dgm:spPr/>
      <dgm:t>
        <a:bodyPr/>
        <a:lstStyle/>
        <a:p>
          <a:endParaRPr lang="es-MX"/>
        </a:p>
      </dgm:t>
    </dgm:pt>
    <dgm:pt modelId="{A7BB6396-197B-484F-953D-02CABA793319}" type="pres">
      <dgm:prSet presAssocID="{1BA70862-2E06-4599-8BE8-4F6E224927C0}" presName="hierRoot2" presStyleCnt="0">
        <dgm:presLayoutVars>
          <dgm:hierBranch val="init"/>
        </dgm:presLayoutVars>
      </dgm:prSet>
      <dgm:spPr/>
    </dgm:pt>
    <dgm:pt modelId="{AB61A20C-8B15-4980-91CA-6F91711A5FAF}" type="pres">
      <dgm:prSet presAssocID="{1BA70862-2E06-4599-8BE8-4F6E224927C0}" presName="rootComposite" presStyleCnt="0"/>
      <dgm:spPr/>
    </dgm:pt>
    <dgm:pt modelId="{F444F726-8855-4EBD-BEDA-0BE7C1E68E53}" type="pres">
      <dgm:prSet presAssocID="{1BA70862-2E06-4599-8BE8-4F6E224927C0}" presName="rootText" presStyleLbl="node2" presStyleIdx="2" presStyleCnt="3" custScaleX="124683" custScaleY="235096">
        <dgm:presLayoutVars>
          <dgm:chPref val="3"/>
        </dgm:presLayoutVars>
      </dgm:prSet>
      <dgm:spPr/>
      <dgm:t>
        <a:bodyPr/>
        <a:lstStyle/>
        <a:p>
          <a:endParaRPr lang="es-MX"/>
        </a:p>
      </dgm:t>
    </dgm:pt>
    <dgm:pt modelId="{294A47F6-AF85-41D0-844B-AE98D2B93638}" type="pres">
      <dgm:prSet presAssocID="{1BA70862-2E06-4599-8BE8-4F6E224927C0}" presName="rootConnector" presStyleLbl="node2" presStyleIdx="2" presStyleCnt="3"/>
      <dgm:spPr/>
      <dgm:t>
        <a:bodyPr/>
        <a:lstStyle/>
        <a:p>
          <a:endParaRPr lang="es-MX"/>
        </a:p>
      </dgm:t>
    </dgm:pt>
    <dgm:pt modelId="{C16BC69C-2585-453F-B4D8-9B9292C87473}" type="pres">
      <dgm:prSet presAssocID="{1BA70862-2E06-4599-8BE8-4F6E224927C0}" presName="hierChild4" presStyleCnt="0"/>
      <dgm:spPr/>
    </dgm:pt>
    <dgm:pt modelId="{900AE350-9C59-4087-97AC-C4E5F8E1D1D3}" type="pres">
      <dgm:prSet presAssocID="{1BA70862-2E06-4599-8BE8-4F6E224927C0}" presName="hierChild5" presStyleCnt="0"/>
      <dgm:spPr/>
    </dgm:pt>
    <dgm:pt modelId="{622217C7-18ED-481F-B846-686C0BE0E4AA}" type="pres">
      <dgm:prSet presAssocID="{2EA730EC-7D84-42FB-985B-273754775188}" presName="hierChild3" presStyleCnt="0"/>
      <dgm:spPr/>
    </dgm:pt>
  </dgm:ptLst>
  <dgm:cxnLst>
    <dgm:cxn modelId="{EB0C258F-33F1-4C40-A41B-875244CE58EB}" type="presOf" srcId="{3B9C90BF-85AB-493B-B843-6399B95CEF14}" destId="{D67D2D6C-568F-45F1-8963-87A9074DCE18}" srcOrd="0" destOrd="0" presId="urn:microsoft.com/office/officeart/2009/3/layout/HorizontalOrganizationChart"/>
    <dgm:cxn modelId="{A97810DA-DAC3-4CA8-BC5B-6DB382FA9DD6}" srcId="{2EA730EC-7D84-42FB-985B-273754775188}" destId="{D1951A9F-D95B-45C0-935C-16B156832C48}" srcOrd="0" destOrd="0" parTransId="{78647573-4B94-4544-B9BC-1CE4E91F4719}" sibTransId="{AF64BDF3-1724-450F-A2E1-66DF02E36852}"/>
    <dgm:cxn modelId="{ADF83270-3511-42FF-9509-877E0987ABE1}" srcId="{2EA730EC-7D84-42FB-985B-273754775188}" destId="{1BA70862-2E06-4599-8BE8-4F6E224927C0}" srcOrd="2" destOrd="0" parTransId="{07E890D4-3C93-4D7C-8BC2-7D1390B00019}" sibTransId="{E3C6D668-7ED7-4FD5-B242-00464315103F}"/>
    <dgm:cxn modelId="{1C805F7F-DE77-419A-A533-A8F6821F4C3D}" type="presOf" srcId="{E1E8DFCD-473F-4179-93CF-C21363853554}" destId="{81DB9710-50B4-4B62-8B19-908CBC26E332}" srcOrd="0" destOrd="0" presId="urn:microsoft.com/office/officeart/2009/3/layout/HorizontalOrganizationChart"/>
    <dgm:cxn modelId="{80A6EFA3-8587-449B-80D2-B35F5E233C4B}" srcId="{E1E8DFCD-473F-4179-93CF-C21363853554}" destId="{2EA730EC-7D84-42FB-985B-273754775188}" srcOrd="0" destOrd="0" parTransId="{4047E9CF-B3F8-46D4-A50D-B4A8080A5842}" sibTransId="{79E1C742-BA81-4BCE-AED4-FFE66C5E5B59}"/>
    <dgm:cxn modelId="{70FCD1EC-C65D-49AF-96A2-76E33AC4EA62}" type="presOf" srcId="{2EA730EC-7D84-42FB-985B-273754775188}" destId="{AFBE1312-4E2D-4589-8A64-546D7C483489}" srcOrd="0" destOrd="0" presId="urn:microsoft.com/office/officeart/2009/3/layout/HorizontalOrganizationChart"/>
    <dgm:cxn modelId="{89231299-1C49-466D-AE65-D415852D207C}" type="presOf" srcId="{1BA70862-2E06-4599-8BE8-4F6E224927C0}" destId="{294A47F6-AF85-41D0-844B-AE98D2B93638}" srcOrd="1" destOrd="0" presId="urn:microsoft.com/office/officeart/2009/3/layout/HorizontalOrganizationChart"/>
    <dgm:cxn modelId="{C8B2DF42-1C85-47B3-B027-16CA1D36E25D}" srcId="{2EA730EC-7D84-42FB-985B-273754775188}" destId="{F5C68079-E154-4D14-9E8F-D1C151E595B7}" srcOrd="1" destOrd="0" parTransId="{3B9C90BF-85AB-493B-B843-6399B95CEF14}" sibTransId="{20880E3C-7863-4D70-83A6-95296148352B}"/>
    <dgm:cxn modelId="{80CA615A-102B-444E-9648-D6A32401D796}" type="presOf" srcId="{D1951A9F-D95B-45C0-935C-16B156832C48}" destId="{C9C79835-947E-4436-9552-17EBA8965A4F}" srcOrd="0" destOrd="0" presId="urn:microsoft.com/office/officeart/2009/3/layout/HorizontalOrganizationChart"/>
    <dgm:cxn modelId="{2F8D7EB7-ECDB-4CAE-BF61-7A710653BEC6}" type="presOf" srcId="{F5C68079-E154-4D14-9E8F-D1C151E595B7}" destId="{C67B8E8C-052C-4294-A99E-29A1EAD6446D}" srcOrd="0" destOrd="0" presId="urn:microsoft.com/office/officeart/2009/3/layout/HorizontalOrganizationChart"/>
    <dgm:cxn modelId="{DEA873FB-A07C-4F74-A74F-6D2162849F90}" type="presOf" srcId="{07E890D4-3C93-4D7C-8BC2-7D1390B00019}" destId="{DE85FCEB-3082-4B37-BB39-5066CC9D7916}" srcOrd="0" destOrd="0" presId="urn:microsoft.com/office/officeart/2009/3/layout/HorizontalOrganizationChart"/>
    <dgm:cxn modelId="{3F3FEE76-4B76-4ADD-8C0F-7A8240229B96}" type="presOf" srcId="{2EA730EC-7D84-42FB-985B-273754775188}" destId="{9D4E0D89-FB70-44EE-9BAD-012DFCA27E30}" srcOrd="1" destOrd="0" presId="urn:microsoft.com/office/officeart/2009/3/layout/HorizontalOrganizationChart"/>
    <dgm:cxn modelId="{F471F17E-DD87-4392-92EB-5CCB951A9958}" type="presOf" srcId="{D1951A9F-D95B-45C0-935C-16B156832C48}" destId="{40AC1903-F904-4724-B8A9-610D81D3529E}" srcOrd="1" destOrd="0" presId="urn:microsoft.com/office/officeart/2009/3/layout/HorizontalOrganizationChart"/>
    <dgm:cxn modelId="{17F098D1-0FAE-43D0-AEF7-95F6137E0482}" type="presOf" srcId="{1BA70862-2E06-4599-8BE8-4F6E224927C0}" destId="{F444F726-8855-4EBD-BEDA-0BE7C1E68E53}" srcOrd="0" destOrd="0" presId="urn:microsoft.com/office/officeart/2009/3/layout/HorizontalOrganizationChart"/>
    <dgm:cxn modelId="{F3E3EDAB-8AB0-415C-A067-F6E5C4388C56}" type="presOf" srcId="{F5C68079-E154-4D14-9E8F-D1C151E595B7}" destId="{30B2AD62-7B6D-4836-801C-C84820F1CD09}" srcOrd="1" destOrd="0" presId="urn:microsoft.com/office/officeart/2009/3/layout/HorizontalOrganizationChart"/>
    <dgm:cxn modelId="{A2E4ADFC-9827-4A8D-8A9D-B73FFEE8CD15}" type="presOf" srcId="{78647573-4B94-4544-B9BC-1CE4E91F4719}" destId="{3D078B53-E377-43F0-A4DD-F6F7661E3002}" srcOrd="0" destOrd="0" presId="urn:microsoft.com/office/officeart/2009/3/layout/HorizontalOrganizationChart"/>
    <dgm:cxn modelId="{91991B42-C016-4CB6-959C-8B49B7BA2FF7}" type="presParOf" srcId="{81DB9710-50B4-4B62-8B19-908CBC26E332}" destId="{DBCDD72A-F5A9-4556-BCC0-597CF08B7BF5}" srcOrd="0" destOrd="0" presId="urn:microsoft.com/office/officeart/2009/3/layout/HorizontalOrganizationChart"/>
    <dgm:cxn modelId="{7B9B2232-8061-48AA-BA38-695BE181D521}" type="presParOf" srcId="{DBCDD72A-F5A9-4556-BCC0-597CF08B7BF5}" destId="{94CF366B-090F-4E22-9797-DEE863E9B81D}" srcOrd="0" destOrd="0" presId="urn:microsoft.com/office/officeart/2009/3/layout/HorizontalOrganizationChart"/>
    <dgm:cxn modelId="{68CAFDEC-6690-461A-B126-59B790821D23}" type="presParOf" srcId="{94CF366B-090F-4E22-9797-DEE863E9B81D}" destId="{AFBE1312-4E2D-4589-8A64-546D7C483489}" srcOrd="0" destOrd="0" presId="urn:microsoft.com/office/officeart/2009/3/layout/HorizontalOrganizationChart"/>
    <dgm:cxn modelId="{E5C6639B-7443-4FE4-96A1-1CD30658E6AC}" type="presParOf" srcId="{94CF366B-090F-4E22-9797-DEE863E9B81D}" destId="{9D4E0D89-FB70-44EE-9BAD-012DFCA27E30}" srcOrd="1" destOrd="0" presId="urn:microsoft.com/office/officeart/2009/3/layout/HorizontalOrganizationChart"/>
    <dgm:cxn modelId="{CBDDF66C-A93D-4413-90C6-B66559B71F43}" type="presParOf" srcId="{DBCDD72A-F5A9-4556-BCC0-597CF08B7BF5}" destId="{9D86DFF6-3D5B-4D55-A156-F2FF1A2C5533}" srcOrd="1" destOrd="0" presId="urn:microsoft.com/office/officeart/2009/3/layout/HorizontalOrganizationChart"/>
    <dgm:cxn modelId="{E896A716-8D38-4B46-85CE-D87B4F50C5F5}" type="presParOf" srcId="{9D86DFF6-3D5B-4D55-A156-F2FF1A2C5533}" destId="{3D078B53-E377-43F0-A4DD-F6F7661E3002}" srcOrd="0" destOrd="0" presId="urn:microsoft.com/office/officeart/2009/3/layout/HorizontalOrganizationChart"/>
    <dgm:cxn modelId="{3A0C7F85-00DA-4B8D-8D80-AB938355F2BC}" type="presParOf" srcId="{9D86DFF6-3D5B-4D55-A156-F2FF1A2C5533}" destId="{67177C2D-EB7C-438B-82B8-CF87797C5B7A}" srcOrd="1" destOrd="0" presId="urn:microsoft.com/office/officeart/2009/3/layout/HorizontalOrganizationChart"/>
    <dgm:cxn modelId="{682EDF59-9C99-482B-8FCD-E4EE68137C34}" type="presParOf" srcId="{67177C2D-EB7C-438B-82B8-CF87797C5B7A}" destId="{49C2FBA5-81F9-487F-BB46-3E7763357C03}" srcOrd="0" destOrd="0" presId="urn:microsoft.com/office/officeart/2009/3/layout/HorizontalOrganizationChart"/>
    <dgm:cxn modelId="{EF4237AF-B4C6-48A9-86E8-2E8C7D4DA2C5}" type="presParOf" srcId="{49C2FBA5-81F9-487F-BB46-3E7763357C03}" destId="{C9C79835-947E-4436-9552-17EBA8965A4F}" srcOrd="0" destOrd="0" presId="urn:microsoft.com/office/officeart/2009/3/layout/HorizontalOrganizationChart"/>
    <dgm:cxn modelId="{B46AEFB4-8C42-4C4A-A080-DAEF55B2A9F1}" type="presParOf" srcId="{49C2FBA5-81F9-487F-BB46-3E7763357C03}" destId="{40AC1903-F904-4724-B8A9-610D81D3529E}" srcOrd="1" destOrd="0" presId="urn:microsoft.com/office/officeart/2009/3/layout/HorizontalOrganizationChart"/>
    <dgm:cxn modelId="{BB4C0A28-C758-4D75-94FB-95DF5A6494DD}" type="presParOf" srcId="{67177C2D-EB7C-438B-82B8-CF87797C5B7A}" destId="{D849EDDE-072E-48D0-B666-2415E9AB42CA}" srcOrd="1" destOrd="0" presId="urn:microsoft.com/office/officeart/2009/3/layout/HorizontalOrganizationChart"/>
    <dgm:cxn modelId="{12384006-43AC-463C-A7A5-4B035E0937DE}" type="presParOf" srcId="{67177C2D-EB7C-438B-82B8-CF87797C5B7A}" destId="{DC52E3F0-6AC4-4DE7-88CB-3D0945F8DC03}" srcOrd="2" destOrd="0" presId="urn:microsoft.com/office/officeart/2009/3/layout/HorizontalOrganizationChart"/>
    <dgm:cxn modelId="{2CBB5922-F1EB-497E-8214-2AE0F83182D4}" type="presParOf" srcId="{9D86DFF6-3D5B-4D55-A156-F2FF1A2C5533}" destId="{D67D2D6C-568F-45F1-8963-87A9074DCE18}" srcOrd="2" destOrd="0" presId="urn:microsoft.com/office/officeart/2009/3/layout/HorizontalOrganizationChart"/>
    <dgm:cxn modelId="{E1CE0A82-7A0C-4A9B-A9B1-818617693220}" type="presParOf" srcId="{9D86DFF6-3D5B-4D55-A156-F2FF1A2C5533}" destId="{32224BDD-B92D-457B-8224-3EB238870D0E}" srcOrd="3" destOrd="0" presId="urn:microsoft.com/office/officeart/2009/3/layout/HorizontalOrganizationChart"/>
    <dgm:cxn modelId="{633E8807-9E71-4738-ABC0-1E28719FEAD5}" type="presParOf" srcId="{32224BDD-B92D-457B-8224-3EB238870D0E}" destId="{90581FC3-7732-47AF-8FC4-8FFD27BD44E0}" srcOrd="0" destOrd="0" presId="urn:microsoft.com/office/officeart/2009/3/layout/HorizontalOrganizationChart"/>
    <dgm:cxn modelId="{26812C27-765F-444F-9E43-E609EBF17097}" type="presParOf" srcId="{90581FC3-7732-47AF-8FC4-8FFD27BD44E0}" destId="{C67B8E8C-052C-4294-A99E-29A1EAD6446D}" srcOrd="0" destOrd="0" presId="urn:microsoft.com/office/officeart/2009/3/layout/HorizontalOrganizationChart"/>
    <dgm:cxn modelId="{7F396124-F0C6-416C-9A74-52DAB290DDD3}" type="presParOf" srcId="{90581FC3-7732-47AF-8FC4-8FFD27BD44E0}" destId="{30B2AD62-7B6D-4836-801C-C84820F1CD09}" srcOrd="1" destOrd="0" presId="urn:microsoft.com/office/officeart/2009/3/layout/HorizontalOrganizationChart"/>
    <dgm:cxn modelId="{83A46866-3DAA-4808-A045-1F276E206D3B}" type="presParOf" srcId="{32224BDD-B92D-457B-8224-3EB238870D0E}" destId="{F8C9FA9E-70FA-4AC9-A888-D2DD3952A3A6}" srcOrd="1" destOrd="0" presId="urn:microsoft.com/office/officeart/2009/3/layout/HorizontalOrganizationChart"/>
    <dgm:cxn modelId="{AC3A5CDD-87F3-4555-97BA-5731000B71F2}" type="presParOf" srcId="{32224BDD-B92D-457B-8224-3EB238870D0E}" destId="{3E60F044-6BCC-4206-8C3C-812E94F7C9D9}" srcOrd="2" destOrd="0" presId="urn:microsoft.com/office/officeart/2009/3/layout/HorizontalOrganizationChart"/>
    <dgm:cxn modelId="{C3DDFC79-4C67-43BD-AA6D-BDE6A36500D5}" type="presParOf" srcId="{9D86DFF6-3D5B-4D55-A156-F2FF1A2C5533}" destId="{DE85FCEB-3082-4B37-BB39-5066CC9D7916}" srcOrd="4" destOrd="0" presId="urn:microsoft.com/office/officeart/2009/3/layout/HorizontalOrganizationChart"/>
    <dgm:cxn modelId="{AE74A2D8-5F92-48F5-9015-4CD8CD183D28}" type="presParOf" srcId="{9D86DFF6-3D5B-4D55-A156-F2FF1A2C5533}" destId="{A7BB6396-197B-484F-953D-02CABA793319}" srcOrd="5" destOrd="0" presId="urn:microsoft.com/office/officeart/2009/3/layout/HorizontalOrganizationChart"/>
    <dgm:cxn modelId="{53C2939B-6890-463C-A8DE-05E2C909EE7C}" type="presParOf" srcId="{A7BB6396-197B-484F-953D-02CABA793319}" destId="{AB61A20C-8B15-4980-91CA-6F91711A5FAF}" srcOrd="0" destOrd="0" presId="urn:microsoft.com/office/officeart/2009/3/layout/HorizontalOrganizationChart"/>
    <dgm:cxn modelId="{7A1EE8D9-D5D3-40C8-8DFB-ABDB84B0C9D1}" type="presParOf" srcId="{AB61A20C-8B15-4980-91CA-6F91711A5FAF}" destId="{F444F726-8855-4EBD-BEDA-0BE7C1E68E53}" srcOrd="0" destOrd="0" presId="urn:microsoft.com/office/officeart/2009/3/layout/HorizontalOrganizationChart"/>
    <dgm:cxn modelId="{8C01957F-8F52-4744-8341-5D4D0BB48007}" type="presParOf" srcId="{AB61A20C-8B15-4980-91CA-6F91711A5FAF}" destId="{294A47F6-AF85-41D0-844B-AE98D2B93638}" srcOrd="1" destOrd="0" presId="urn:microsoft.com/office/officeart/2009/3/layout/HorizontalOrganizationChart"/>
    <dgm:cxn modelId="{0181B34A-FD83-44B7-BD59-556E0EFDFB39}" type="presParOf" srcId="{A7BB6396-197B-484F-953D-02CABA793319}" destId="{C16BC69C-2585-453F-B4D8-9B9292C87473}" srcOrd="1" destOrd="0" presId="urn:microsoft.com/office/officeart/2009/3/layout/HorizontalOrganizationChart"/>
    <dgm:cxn modelId="{1287B049-C9D4-4069-BED8-4B42F948868B}" type="presParOf" srcId="{A7BB6396-197B-484F-953D-02CABA793319}" destId="{900AE350-9C59-4087-97AC-C4E5F8E1D1D3}" srcOrd="2" destOrd="0" presId="urn:microsoft.com/office/officeart/2009/3/layout/HorizontalOrganizationChart"/>
    <dgm:cxn modelId="{6208EC30-2EA6-4DF1-BD39-7D0C69A95C9D}" type="presParOf" srcId="{DBCDD72A-F5A9-4556-BCC0-597CF08B7BF5}" destId="{622217C7-18ED-481F-B846-686C0BE0E4AA}" srcOrd="2" destOrd="0" presId="urn:microsoft.com/office/officeart/2009/3/layout/HorizontalOrganizationChar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71739-2E4F-4FA6-AC54-5F69AEE8A905}">
      <dsp:nvSpPr>
        <dsp:cNvPr id="0" name=""/>
        <dsp:cNvSpPr/>
      </dsp:nvSpPr>
      <dsp:spPr>
        <a:xfrm>
          <a:off x="3350161" y="0"/>
          <a:ext cx="2281542" cy="228154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solidFill>
                <a:schemeClr val="bg1"/>
              </a:solidFill>
            </a:rPr>
            <a:t>EL CIRCULO DE CALIDAD IDENTIDICA EL PROBLEMA Y PROPONE UNA SOLUCION</a:t>
          </a:r>
          <a:endParaRPr lang="es-MX" sz="1700" kern="1200" dirty="0">
            <a:solidFill>
              <a:schemeClr val="bg1"/>
            </a:solidFill>
          </a:endParaRPr>
        </a:p>
      </dsp:txBody>
      <dsp:txXfrm>
        <a:off x="3684285" y="334124"/>
        <a:ext cx="1613294" cy="1613294"/>
      </dsp:txXfrm>
    </dsp:sp>
    <dsp:sp modelId="{C92C450C-C2EA-44D5-A105-52F5FA404AEE}">
      <dsp:nvSpPr>
        <dsp:cNvPr id="0" name=""/>
        <dsp:cNvSpPr/>
      </dsp:nvSpPr>
      <dsp:spPr>
        <a:xfrm rot="2366192">
          <a:off x="5494625" y="1825213"/>
          <a:ext cx="593178" cy="770020"/>
        </a:xfrm>
        <a:prstGeom prst="rightArrow">
          <a:avLst>
            <a:gd name="adj1" fmla="val 60000"/>
            <a:gd name="adj2" fmla="val 5000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bg1"/>
            </a:solidFill>
          </a:endParaRPr>
        </a:p>
      </dsp:txBody>
      <dsp:txXfrm>
        <a:off x="5514882" y="1922697"/>
        <a:ext cx="415225" cy="462012"/>
      </dsp:txXfrm>
    </dsp:sp>
    <dsp:sp modelId="{3E9A812D-3C38-47B8-A020-0B21038AF0D6}">
      <dsp:nvSpPr>
        <dsp:cNvPr id="0" name=""/>
        <dsp:cNvSpPr/>
      </dsp:nvSpPr>
      <dsp:spPr>
        <a:xfrm>
          <a:off x="5976656" y="2160232"/>
          <a:ext cx="2281542" cy="228154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solidFill>
                <a:schemeClr val="bg1"/>
              </a:solidFill>
            </a:rPr>
            <a:t>LA GERENCIA ESTUDIA LA PROPUESTA  Y DECIDE EJECUTAR LA</a:t>
          </a:r>
          <a:endParaRPr lang="es-MX" sz="1700" kern="1200" dirty="0">
            <a:solidFill>
              <a:schemeClr val="bg1"/>
            </a:solidFill>
          </a:endParaRPr>
        </a:p>
      </dsp:txBody>
      <dsp:txXfrm>
        <a:off x="6310780" y="2494356"/>
        <a:ext cx="1613294" cy="1613294"/>
      </dsp:txXfrm>
    </dsp:sp>
    <dsp:sp modelId="{CFBB788D-0375-4552-B387-D6C6E33C9194}">
      <dsp:nvSpPr>
        <dsp:cNvPr id="0" name=""/>
        <dsp:cNvSpPr/>
      </dsp:nvSpPr>
      <dsp:spPr>
        <a:xfrm rot="8067933">
          <a:off x="5460589" y="4221080"/>
          <a:ext cx="751749" cy="770020"/>
        </a:xfrm>
        <a:prstGeom prst="rightArrow">
          <a:avLst>
            <a:gd name="adj1" fmla="val 60000"/>
            <a:gd name="adj2" fmla="val 50000"/>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bg1"/>
            </a:solidFill>
          </a:endParaRPr>
        </a:p>
      </dsp:txBody>
      <dsp:txXfrm rot="10800000">
        <a:off x="5652339" y="4294609"/>
        <a:ext cx="526224" cy="462012"/>
      </dsp:txXfrm>
    </dsp:sp>
    <dsp:sp modelId="{D7E135B1-E943-4B48-B199-A1B9D460A5CD}">
      <dsp:nvSpPr>
        <dsp:cNvPr id="0" name=""/>
        <dsp:cNvSpPr/>
      </dsp:nvSpPr>
      <dsp:spPr>
        <a:xfrm>
          <a:off x="3384922" y="4800774"/>
          <a:ext cx="2281542" cy="2281542"/>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solidFill>
                <a:schemeClr val="bg1"/>
              </a:solidFill>
            </a:rPr>
            <a:t>LA ORGANIZACIÓN PONE EN PRACTICA  LA SOLUCION </a:t>
          </a:r>
          <a:endParaRPr lang="es-MX" sz="1700" kern="1200" dirty="0">
            <a:solidFill>
              <a:schemeClr val="bg1"/>
            </a:solidFill>
          </a:endParaRPr>
        </a:p>
      </dsp:txBody>
      <dsp:txXfrm>
        <a:off x="3719046" y="5134898"/>
        <a:ext cx="1613294" cy="1613294"/>
      </dsp:txXfrm>
    </dsp:sp>
    <dsp:sp modelId="{BACE8301-6833-471F-8EC2-60AB97F8FEF4}">
      <dsp:nvSpPr>
        <dsp:cNvPr id="0" name=""/>
        <dsp:cNvSpPr/>
      </dsp:nvSpPr>
      <dsp:spPr>
        <a:xfrm rot="13464505">
          <a:off x="2811752" y="4259276"/>
          <a:ext cx="779229" cy="770020"/>
        </a:xfrm>
        <a:prstGeom prst="rightArrow">
          <a:avLst>
            <a:gd name="adj1" fmla="val 60000"/>
            <a:gd name="adj2" fmla="val 50000"/>
          </a:avLst>
        </a:prstGeom>
        <a:solidFill>
          <a:schemeClr val="accent4">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bg1"/>
            </a:solidFill>
          </a:endParaRPr>
        </a:p>
      </dsp:txBody>
      <dsp:txXfrm rot="10800000">
        <a:off x="3009767" y="4494105"/>
        <a:ext cx="548223" cy="462012"/>
      </dsp:txXfrm>
    </dsp:sp>
    <dsp:sp modelId="{70B4D932-EEE9-44C3-9142-1E15F59CCA6B}">
      <dsp:nvSpPr>
        <dsp:cNvPr id="0" name=""/>
        <dsp:cNvSpPr/>
      </dsp:nvSpPr>
      <dsp:spPr>
        <a:xfrm>
          <a:off x="704759" y="2175392"/>
          <a:ext cx="2281542" cy="2281542"/>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solidFill>
                <a:schemeClr val="bg1"/>
              </a:solidFill>
            </a:rPr>
            <a:t>LA ORGANIZACIÓN Y EL CIRCUÑLO DE CALIDAD  EVALUA LA EFECTIVIDAD  DE LA SOLUCIÓN </a:t>
          </a:r>
          <a:endParaRPr lang="es-MX" sz="1700" kern="1200" dirty="0">
            <a:solidFill>
              <a:schemeClr val="bg1"/>
            </a:solidFill>
          </a:endParaRPr>
        </a:p>
      </dsp:txBody>
      <dsp:txXfrm>
        <a:off x="1038883" y="2509516"/>
        <a:ext cx="1613294" cy="1613294"/>
      </dsp:txXfrm>
    </dsp:sp>
    <dsp:sp modelId="{20614A2A-39D0-49EC-B413-303A788D08C2}">
      <dsp:nvSpPr>
        <dsp:cNvPr id="0" name=""/>
        <dsp:cNvSpPr/>
      </dsp:nvSpPr>
      <dsp:spPr>
        <a:xfrm rot="19234111">
          <a:off x="2851973" y="1854351"/>
          <a:ext cx="606021" cy="770020"/>
        </a:xfrm>
        <a:prstGeom prst="rightArrow">
          <a:avLst>
            <a:gd name="adj1" fmla="val 60000"/>
            <a:gd name="adj2" fmla="val 50000"/>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bg1"/>
            </a:solidFill>
          </a:endParaRPr>
        </a:p>
      </dsp:txBody>
      <dsp:txXfrm>
        <a:off x="2872664" y="2066092"/>
        <a:ext cx="424215" cy="462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F1422-CD80-4B5D-B640-F1EF5B0511BE}">
      <dsp:nvSpPr>
        <dsp:cNvPr id="0" name=""/>
        <dsp:cNvSpPr/>
      </dsp:nvSpPr>
      <dsp:spPr>
        <a:xfrm>
          <a:off x="953576" y="1802973"/>
          <a:ext cx="666603" cy="91440"/>
        </a:xfrm>
        <a:custGeom>
          <a:avLst/>
          <a:gdLst/>
          <a:ahLst/>
          <a:cxnLst/>
          <a:rect l="0" t="0" r="0" b="0"/>
          <a:pathLst>
            <a:path>
              <a:moveTo>
                <a:pt x="0" y="105238"/>
              </a:moveTo>
              <a:lnTo>
                <a:pt x="666603" y="105238"/>
              </a:lnTo>
              <a:lnTo>
                <a:pt x="666603"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6A03E-3D9D-4705-B5BB-C2B523CC7323}">
      <dsp:nvSpPr>
        <dsp:cNvPr id="0" name=""/>
        <dsp:cNvSpPr/>
      </dsp:nvSpPr>
      <dsp:spPr>
        <a:xfrm>
          <a:off x="953576" y="1908211"/>
          <a:ext cx="1333207" cy="409485"/>
        </a:xfrm>
        <a:custGeom>
          <a:avLst/>
          <a:gdLst/>
          <a:ahLst/>
          <a:cxnLst/>
          <a:rect l="0" t="0" r="0" b="0"/>
          <a:pathLst>
            <a:path>
              <a:moveTo>
                <a:pt x="0" y="0"/>
              </a:moveTo>
              <a:lnTo>
                <a:pt x="1237978" y="0"/>
              </a:lnTo>
              <a:lnTo>
                <a:pt x="1237978" y="409485"/>
              </a:lnTo>
              <a:lnTo>
                <a:pt x="1333207" y="4094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6A20D-8FBD-47F9-85CD-BC6E7CBB6B33}">
      <dsp:nvSpPr>
        <dsp:cNvPr id="0" name=""/>
        <dsp:cNvSpPr/>
      </dsp:nvSpPr>
      <dsp:spPr>
        <a:xfrm>
          <a:off x="953576" y="1862491"/>
          <a:ext cx="1334492" cy="91440"/>
        </a:xfrm>
        <a:custGeom>
          <a:avLst/>
          <a:gdLst/>
          <a:ahLst/>
          <a:cxnLst/>
          <a:rect l="0" t="0" r="0" b="0"/>
          <a:pathLst>
            <a:path>
              <a:moveTo>
                <a:pt x="0" y="45720"/>
              </a:moveTo>
              <a:lnTo>
                <a:pt x="1334492"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C5543-31DD-4414-9D27-9DB210C20B65}">
      <dsp:nvSpPr>
        <dsp:cNvPr id="0" name=""/>
        <dsp:cNvSpPr/>
      </dsp:nvSpPr>
      <dsp:spPr>
        <a:xfrm>
          <a:off x="953576" y="1498726"/>
          <a:ext cx="1333207" cy="409485"/>
        </a:xfrm>
        <a:custGeom>
          <a:avLst/>
          <a:gdLst/>
          <a:ahLst/>
          <a:cxnLst/>
          <a:rect l="0" t="0" r="0" b="0"/>
          <a:pathLst>
            <a:path>
              <a:moveTo>
                <a:pt x="0" y="409485"/>
              </a:moveTo>
              <a:lnTo>
                <a:pt x="1237978" y="409485"/>
              </a:lnTo>
              <a:lnTo>
                <a:pt x="1237978" y="0"/>
              </a:lnTo>
              <a:lnTo>
                <a:pt x="133320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20704C-B21D-451D-9619-C7489F02AEC6}">
      <dsp:nvSpPr>
        <dsp:cNvPr id="0" name=""/>
        <dsp:cNvSpPr/>
      </dsp:nvSpPr>
      <dsp:spPr>
        <a:xfrm>
          <a:off x="1285" y="1762987"/>
          <a:ext cx="952290" cy="290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DIRECCION GENERAL</a:t>
          </a:r>
          <a:endParaRPr lang="es-MX" sz="1000" kern="1200" dirty="0"/>
        </a:p>
      </dsp:txBody>
      <dsp:txXfrm>
        <a:off x="1285" y="1762987"/>
        <a:ext cx="952290" cy="290448"/>
      </dsp:txXfrm>
    </dsp:sp>
    <dsp:sp modelId="{BB324242-B605-46A9-BAFD-85D3334C5E5C}">
      <dsp:nvSpPr>
        <dsp:cNvPr id="0" name=""/>
        <dsp:cNvSpPr/>
      </dsp:nvSpPr>
      <dsp:spPr>
        <a:xfrm>
          <a:off x="2286783" y="1353502"/>
          <a:ext cx="952290" cy="290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JEFATURA DE PRODUCCION</a:t>
          </a:r>
        </a:p>
      </dsp:txBody>
      <dsp:txXfrm>
        <a:off x="2286783" y="1353502"/>
        <a:ext cx="952290" cy="290448"/>
      </dsp:txXfrm>
    </dsp:sp>
    <dsp:sp modelId="{9C236F00-1819-41AF-A304-2EF0E37D504B}">
      <dsp:nvSpPr>
        <dsp:cNvPr id="0" name=""/>
        <dsp:cNvSpPr/>
      </dsp:nvSpPr>
      <dsp:spPr>
        <a:xfrm>
          <a:off x="2288069" y="1762987"/>
          <a:ext cx="952290" cy="290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MX" sz="1000" kern="1200" dirty="0" smtClean="0"/>
        </a:p>
        <a:p>
          <a:pPr lvl="0" algn="ctr" defTabSz="444500">
            <a:lnSpc>
              <a:spcPct val="90000"/>
            </a:lnSpc>
            <a:spcBef>
              <a:spcPct val="0"/>
            </a:spcBef>
            <a:spcAft>
              <a:spcPct val="35000"/>
            </a:spcAft>
          </a:pPr>
          <a:r>
            <a:rPr lang="es-MX" sz="1000" kern="1200" dirty="0" smtClean="0"/>
            <a:t>JEFATURA  DE PRODUCCION</a:t>
          </a:r>
        </a:p>
        <a:p>
          <a:pPr lvl="0" algn="ctr" defTabSz="444500">
            <a:lnSpc>
              <a:spcPct val="90000"/>
            </a:lnSpc>
            <a:spcBef>
              <a:spcPct val="0"/>
            </a:spcBef>
            <a:spcAft>
              <a:spcPct val="35000"/>
            </a:spcAft>
          </a:pPr>
          <a:endParaRPr lang="es-MX" sz="1000" kern="1200" dirty="0"/>
        </a:p>
      </dsp:txBody>
      <dsp:txXfrm>
        <a:off x="2288069" y="1762987"/>
        <a:ext cx="952290" cy="290448"/>
      </dsp:txXfrm>
    </dsp:sp>
    <dsp:sp modelId="{2C8BB61F-4D8B-4EC2-8D7C-A8646615513A}">
      <dsp:nvSpPr>
        <dsp:cNvPr id="0" name=""/>
        <dsp:cNvSpPr/>
      </dsp:nvSpPr>
      <dsp:spPr>
        <a:xfrm>
          <a:off x="2286783" y="2172472"/>
          <a:ext cx="952290" cy="290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AREA 2</a:t>
          </a:r>
        </a:p>
      </dsp:txBody>
      <dsp:txXfrm>
        <a:off x="2286783" y="2172472"/>
        <a:ext cx="952290" cy="290448"/>
      </dsp:txXfrm>
    </dsp:sp>
    <dsp:sp modelId="{C6AB96F7-830A-4104-BDC0-A7B923311287}">
      <dsp:nvSpPr>
        <dsp:cNvPr id="0" name=""/>
        <dsp:cNvSpPr/>
      </dsp:nvSpPr>
      <dsp:spPr>
        <a:xfrm>
          <a:off x="1144034" y="1558245"/>
          <a:ext cx="952290" cy="290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PLANEACION Y CONTROL</a:t>
          </a:r>
          <a:endParaRPr lang="es-MX" sz="1000" kern="1200" dirty="0"/>
        </a:p>
      </dsp:txBody>
      <dsp:txXfrm>
        <a:off x="1144034" y="1558245"/>
        <a:ext cx="952290" cy="290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F8816-CA1F-4C61-8602-5E36646F0695}">
      <dsp:nvSpPr>
        <dsp:cNvPr id="0" name=""/>
        <dsp:cNvSpPr/>
      </dsp:nvSpPr>
      <dsp:spPr>
        <a:xfrm>
          <a:off x="1197000" y="364039"/>
          <a:ext cx="238606" cy="410647"/>
        </a:xfrm>
        <a:custGeom>
          <a:avLst/>
          <a:gdLst/>
          <a:ahLst/>
          <a:cxnLst/>
          <a:rect l="0" t="0" r="0" b="0"/>
          <a:pathLst>
            <a:path>
              <a:moveTo>
                <a:pt x="238606" y="0"/>
              </a:moveTo>
              <a:lnTo>
                <a:pt x="238606" y="410647"/>
              </a:lnTo>
              <a:lnTo>
                <a:pt x="0" y="410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219210-6AA6-47D6-9E61-674A19EFF625}">
      <dsp:nvSpPr>
        <dsp:cNvPr id="0" name=""/>
        <dsp:cNvSpPr/>
      </dsp:nvSpPr>
      <dsp:spPr>
        <a:xfrm>
          <a:off x="1435606" y="364039"/>
          <a:ext cx="504211" cy="356041"/>
        </a:xfrm>
        <a:custGeom>
          <a:avLst/>
          <a:gdLst/>
          <a:ahLst/>
          <a:cxnLst/>
          <a:rect l="0" t="0" r="0" b="0"/>
          <a:pathLst>
            <a:path>
              <a:moveTo>
                <a:pt x="0" y="0"/>
              </a:moveTo>
              <a:lnTo>
                <a:pt x="0" y="279593"/>
              </a:lnTo>
              <a:lnTo>
                <a:pt x="504211" y="279593"/>
              </a:lnTo>
              <a:lnTo>
                <a:pt x="504211" y="3560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06794B-3B11-48ED-931B-18EA030EDF38}">
      <dsp:nvSpPr>
        <dsp:cNvPr id="0" name=""/>
        <dsp:cNvSpPr/>
      </dsp:nvSpPr>
      <dsp:spPr>
        <a:xfrm>
          <a:off x="1071566" y="0"/>
          <a:ext cx="728078" cy="3640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kern="1200" dirty="0" smtClean="0"/>
            <a:t>COMITÉ COORDIADOR  DE LOS C.C.</a:t>
          </a:r>
          <a:endParaRPr lang="es-MX" sz="800" kern="1200" dirty="0"/>
        </a:p>
      </dsp:txBody>
      <dsp:txXfrm>
        <a:off x="1071566" y="0"/>
        <a:ext cx="728078" cy="364039"/>
      </dsp:txXfrm>
    </dsp:sp>
    <dsp:sp modelId="{0387C21A-1B75-44CC-B4EA-94D98BF25BC4}">
      <dsp:nvSpPr>
        <dsp:cNvPr id="0" name=""/>
        <dsp:cNvSpPr/>
      </dsp:nvSpPr>
      <dsp:spPr>
        <a:xfrm>
          <a:off x="1503370" y="720081"/>
          <a:ext cx="872893" cy="2564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kern="1200" dirty="0" smtClean="0"/>
            <a:t>COMITÉ DE CC DE JEFATURA</a:t>
          </a:r>
          <a:endParaRPr lang="es-MX" sz="800" kern="1200" dirty="0"/>
        </a:p>
      </dsp:txBody>
      <dsp:txXfrm>
        <a:off x="1503370" y="720081"/>
        <a:ext cx="872893" cy="256440"/>
      </dsp:txXfrm>
    </dsp:sp>
    <dsp:sp modelId="{660BE7A4-CEFC-4789-A302-57F508A0E945}">
      <dsp:nvSpPr>
        <dsp:cNvPr id="0" name=""/>
        <dsp:cNvSpPr/>
      </dsp:nvSpPr>
      <dsp:spPr>
        <a:xfrm>
          <a:off x="305285" y="553824"/>
          <a:ext cx="891714" cy="4417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kern="1200" dirty="0" smtClean="0"/>
            <a:t>COMITÉ DE CC DE LA GERENCIA </a:t>
          </a:r>
          <a:endParaRPr lang="es-MX" sz="800" kern="1200" dirty="0"/>
        </a:p>
      </dsp:txBody>
      <dsp:txXfrm>
        <a:off x="305285" y="553824"/>
        <a:ext cx="891714" cy="441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5FCEB-3082-4B37-BB39-5066CC9D7916}">
      <dsp:nvSpPr>
        <dsp:cNvPr id="0" name=""/>
        <dsp:cNvSpPr/>
      </dsp:nvSpPr>
      <dsp:spPr>
        <a:xfrm>
          <a:off x="1058516" y="1085509"/>
          <a:ext cx="212842" cy="457652"/>
        </a:xfrm>
        <a:custGeom>
          <a:avLst/>
          <a:gdLst/>
          <a:ahLst/>
          <a:cxnLst/>
          <a:rect l="0" t="0" r="0" b="0"/>
          <a:pathLst>
            <a:path>
              <a:moveTo>
                <a:pt x="0" y="0"/>
              </a:moveTo>
              <a:lnTo>
                <a:pt x="106992" y="0"/>
              </a:lnTo>
              <a:lnTo>
                <a:pt x="106992" y="457652"/>
              </a:lnTo>
              <a:lnTo>
                <a:pt x="212842" y="4576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7D2D6C-568F-45F1-8963-87A9074DCE18}">
      <dsp:nvSpPr>
        <dsp:cNvPr id="0" name=""/>
        <dsp:cNvSpPr/>
      </dsp:nvSpPr>
      <dsp:spPr>
        <a:xfrm>
          <a:off x="1058516" y="869935"/>
          <a:ext cx="212842" cy="215574"/>
        </a:xfrm>
        <a:custGeom>
          <a:avLst/>
          <a:gdLst/>
          <a:ahLst/>
          <a:cxnLst/>
          <a:rect l="0" t="0" r="0" b="0"/>
          <a:pathLst>
            <a:path>
              <a:moveTo>
                <a:pt x="0" y="215574"/>
              </a:moveTo>
              <a:lnTo>
                <a:pt x="106992" y="215574"/>
              </a:lnTo>
              <a:lnTo>
                <a:pt x="106992" y="0"/>
              </a:lnTo>
              <a:lnTo>
                <a:pt x="21284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78B53-E377-43F0-A4DD-F6F7661E3002}">
      <dsp:nvSpPr>
        <dsp:cNvPr id="0" name=""/>
        <dsp:cNvSpPr/>
      </dsp:nvSpPr>
      <dsp:spPr>
        <a:xfrm>
          <a:off x="1058516" y="414781"/>
          <a:ext cx="212842" cy="670727"/>
        </a:xfrm>
        <a:custGeom>
          <a:avLst/>
          <a:gdLst/>
          <a:ahLst/>
          <a:cxnLst/>
          <a:rect l="0" t="0" r="0" b="0"/>
          <a:pathLst>
            <a:path>
              <a:moveTo>
                <a:pt x="0" y="670727"/>
              </a:moveTo>
              <a:lnTo>
                <a:pt x="106992" y="670727"/>
              </a:lnTo>
              <a:lnTo>
                <a:pt x="106992" y="0"/>
              </a:lnTo>
              <a:lnTo>
                <a:pt x="21284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BE1312-4E2D-4589-8A64-546D7C483489}">
      <dsp:nvSpPr>
        <dsp:cNvPr id="0" name=""/>
        <dsp:cNvSpPr/>
      </dsp:nvSpPr>
      <dsp:spPr>
        <a:xfrm>
          <a:off x="20" y="687421"/>
          <a:ext cx="1058496" cy="796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smtClean="0"/>
            <a:t>COMITÉ CORDINADORES DE LOS CIRCULOS DE CALIDAD</a:t>
          </a:r>
          <a:endParaRPr lang="es-MX" sz="1100" kern="1200" dirty="0"/>
        </a:p>
      </dsp:txBody>
      <dsp:txXfrm>
        <a:off x="20" y="687421"/>
        <a:ext cx="1058496" cy="796175"/>
      </dsp:txXfrm>
    </dsp:sp>
    <dsp:sp modelId="{C9C79835-947E-4436-9552-17EBA8965A4F}">
      <dsp:nvSpPr>
        <dsp:cNvPr id="0" name=""/>
        <dsp:cNvSpPr/>
      </dsp:nvSpPr>
      <dsp:spPr>
        <a:xfrm>
          <a:off x="1271359" y="253360"/>
          <a:ext cx="1058496" cy="3228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MX" sz="1100" kern="1200" dirty="0" smtClean="0"/>
        </a:p>
        <a:p>
          <a:pPr lvl="0" algn="ctr" defTabSz="488950">
            <a:lnSpc>
              <a:spcPct val="90000"/>
            </a:lnSpc>
            <a:spcBef>
              <a:spcPct val="0"/>
            </a:spcBef>
            <a:spcAft>
              <a:spcPct val="35000"/>
            </a:spcAft>
          </a:pPr>
          <a:r>
            <a:rPr lang="es-MX" sz="1100" kern="1200" dirty="0" smtClean="0"/>
            <a:t>C </a:t>
          </a:r>
          <a:r>
            <a:rPr lang="es-MX" sz="1100" kern="1200" dirty="0" err="1" smtClean="0"/>
            <a:t>C</a:t>
          </a:r>
          <a:r>
            <a:rPr lang="es-MX" sz="1100" kern="1200" dirty="0" smtClean="0"/>
            <a:t>  DE TALLER</a:t>
          </a:r>
        </a:p>
        <a:p>
          <a:pPr lvl="0" algn="ctr" defTabSz="488950">
            <a:lnSpc>
              <a:spcPct val="90000"/>
            </a:lnSpc>
            <a:spcBef>
              <a:spcPct val="0"/>
            </a:spcBef>
            <a:spcAft>
              <a:spcPct val="35000"/>
            </a:spcAft>
          </a:pPr>
          <a:endParaRPr lang="es-MX" sz="1100" kern="1200" dirty="0"/>
        </a:p>
      </dsp:txBody>
      <dsp:txXfrm>
        <a:off x="1271359" y="253360"/>
        <a:ext cx="1058496" cy="322841"/>
      </dsp:txXfrm>
    </dsp:sp>
    <dsp:sp modelId="{C67B8E8C-052C-4294-A99E-29A1EAD6446D}">
      <dsp:nvSpPr>
        <dsp:cNvPr id="0" name=""/>
        <dsp:cNvSpPr/>
      </dsp:nvSpPr>
      <dsp:spPr>
        <a:xfrm>
          <a:off x="1271359" y="708514"/>
          <a:ext cx="1058496" cy="3228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smtClean="0"/>
            <a:t>CC DE PRODUCCION </a:t>
          </a:r>
          <a:endParaRPr lang="es-MX" sz="1100" kern="1200" dirty="0"/>
        </a:p>
      </dsp:txBody>
      <dsp:txXfrm>
        <a:off x="1271359" y="708514"/>
        <a:ext cx="1058496" cy="322841"/>
      </dsp:txXfrm>
    </dsp:sp>
    <dsp:sp modelId="{F444F726-8855-4EBD-BEDA-0BE7C1E68E53}">
      <dsp:nvSpPr>
        <dsp:cNvPr id="0" name=""/>
        <dsp:cNvSpPr/>
      </dsp:nvSpPr>
      <dsp:spPr>
        <a:xfrm>
          <a:off x="1271359" y="1163667"/>
          <a:ext cx="1319765" cy="7589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smtClean="0"/>
            <a:t>CC DE  JEFATURA DE MANTENIMIENTO</a:t>
          </a:r>
          <a:endParaRPr lang="es-MX" sz="1100" kern="1200" dirty="0"/>
        </a:p>
      </dsp:txBody>
      <dsp:txXfrm>
        <a:off x="1271359" y="1163667"/>
        <a:ext cx="1319765" cy="75898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D35ED-906D-4B1E-9C0C-2B47266688E0}" type="datetimeFigureOut">
              <a:rPr lang="es-MX" smtClean="0"/>
              <a:t>22/05/2013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218B6-3B50-4A70-A577-F5A62ADAEF32}" type="slidenum">
              <a:rPr lang="es-MX" smtClean="0"/>
              <a:t>‹Nº›</a:t>
            </a:fld>
            <a:endParaRPr lang="es-MX"/>
          </a:p>
        </p:txBody>
      </p:sp>
    </p:spTree>
    <p:extLst>
      <p:ext uri="{BB962C8B-B14F-4D97-AF65-F5344CB8AC3E}">
        <p14:creationId xmlns:p14="http://schemas.microsoft.com/office/powerpoint/2010/main" val="65148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B4717A9-ED88-4AC9-B4C6-13BDFB18343B}" type="slidenum">
              <a:rPr lang="es-MX" smtClean="0"/>
              <a:t>8</a:t>
            </a:fld>
            <a:endParaRPr lang="es-MX"/>
          </a:p>
        </p:txBody>
      </p:sp>
    </p:spTree>
    <p:extLst>
      <p:ext uri="{BB962C8B-B14F-4D97-AF65-F5344CB8AC3E}">
        <p14:creationId xmlns:p14="http://schemas.microsoft.com/office/powerpoint/2010/main" val="153758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64201F-947E-4D3D-8919-C3C3359BFC51}" type="datetimeFigureOut">
              <a:rPr lang="es-MX" smtClean="0"/>
              <a:t>22/05/2013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A3B56ED-4C3B-40AF-B264-8D1B04FD9686}" type="slidenum">
              <a:rPr lang="es-MX" smtClean="0"/>
              <a:t>‹Nº›</a:t>
            </a:fld>
            <a:endParaRPr lang="es-MX"/>
          </a:p>
        </p:txBody>
      </p:sp>
    </p:spTree>
    <p:extLst>
      <p:ext uri="{BB962C8B-B14F-4D97-AF65-F5344CB8AC3E}">
        <p14:creationId xmlns:p14="http://schemas.microsoft.com/office/powerpoint/2010/main" val="169719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64201F-947E-4D3D-8919-C3C3359BFC51}" type="datetimeFigureOut">
              <a:rPr lang="es-MX" smtClean="0"/>
              <a:t>22/05/2013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A3B56ED-4C3B-40AF-B264-8D1B04FD9686}" type="slidenum">
              <a:rPr lang="es-MX" smtClean="0"/>
              <a:t>‹Nº›</a:t>
            </a:fld>
            <a:endParaRPr lang="es-MX"/>
          </a:p>
        </p:txBody>
      </p:sp>
    </p:spTree>
    <p:extLst>
      <p:ext uri="{BB962C8B-B14F-4D97-AF65-F5344CB8AC3E}">
        <p14:creationId xmlns:p14="http://schemas.microsoft.com/office/powerpoint/2010/main" val="283930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64201F-947E-4D3D-8919-C3C3359BFC51}" type="datetimeFigureOut">
              <a:rPr lang="es-MX" smtClean="0"/>
              <a:t>22/05/2013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A3B56ED-4C3B-40AF-B264-8D1B04FD9686}" type="slidenum">
              <a:rPr lang="es-MX" smtClean="0"/>
              <a:t>‹Nº›</a:t>
            </a:fld>
            <a:endParaRPr lang="es-MX"/>
          </a:p>
        </p:txBody>
      </p:sp>
    </p:spTree>
    <p:extLst>
      <p:ext uri="{BB962C8B-B14F-4D97-AF65-F5344CB8AC3E}">
        <p14:creationId xmlns:p14="http://schemas.microsoft.com/office/powerpoint/2010/main" val="349067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64201F-947E-4D3D-8919-C3C3359BFC51}" type="datetimeFigureOut">
              <a:rPr lang="es-MX" smtClean="0"/>
              <a:t>22/05/2013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A3B56ED-4C3B-40AF-B264-8D1B04FD9686}" type="slidenum">
              <a:rPr lang="es-MX" smtClean="0"/>
              <a:t>‹Nº›</a:t>
            </a:fld>
            <a:endParaRPr lang="es-MX"/>
          </a:p>
        </p:txBody>
      </p:sp>
    </p:spTree>
    <p:extLst>
      <p:ext uri="{BB962C8B-B14F-4D97-AF65-F5344CB8AC3E}">
        <p14:creationId xmlns:p14="http://schemas.microsoft.com/office/powerpoint/2010/main" val="247178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64201F-947E-4D3D-8919-C3C3359BFC51}" type="datetimeFigureOut">
              <a:rPr lang="es-MX" smtClean="0"/>
              <a:t>22/05/2013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A3B56ED-4C3B-40AF-B264-8D1B04FD9686}" type="slidenum">
              <a:rPr lang="es-MX" smtClean="0"/>
              <a:t>‹Nº›</a:t>
            </a:fld>
            <a:endParaRPr lang="es-MX"/>
          </a:p>
        </p:txBody>
      </p:sp>
    </p:spTree>
    <p:extLst>
      <p:ext uri="{BB962C8B-B14F-4D97-AF65-F5344CB8AC3E}">
        <p14:creationId xmlns:p14="http://schemas.microsoft.com/office/powerpoint/2010/main" val="292360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64201F-947E-4D3D-8919-C3C3359BFC51}" type="datetimeFigureOut">
              <a:rPr lang="es-MX" smtClean="0"/>
              <a:t>22/05/2013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A3B56ED-4C3B-40AF-B264-8D1B04FD9686}" type="slidenum">
              <a:rPr lang="es-MX" smtClean="0"/>
              <a:t>‹Nº›</a:t>
            </a:fld>
            <a:endParaRPr lang="es-MX"/>
          </a:p>
        </p:txBody>
      </p:sp>
    </p:spTree>
    <p:extLst>
      <p:ext uri="{BB962C8B-B14F-4D97-AF65-F5344CB8AC3E}">
        <p14:creationId xmlns:p14="http://schemas.microsoft.com/office/powerpoint/2010/main" val="349076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64201F-947E-4D3D-8919-C3C3359BFC51}" type="datetimeFigureOut">
              <a:rPr lang="es-MX" smtClean="0"/>
              <a:t>22/05/2013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A3B56ED-4C3B-40AF-B264-8D1B04FD9686}" type="slidenum">
              <a:rPr lang="es-MX" smtClean="0"/>
              <a:t>‹Nº›</a:t>
            </a:fld>
            <a:endParaRPr lang="es-MX"/>
          </a:p>
        </p:txBody>
      </p:sp>
    </p:spTree>
    <p:extLst>
      <p:ext uri="{BB962C8B-B14F-4D97-AF65-F5344CB8AC3E}">
        <p14:creationId xmlns:p14="http://schemas.microsoft.com/office/powerpoint/2010/main" val="124484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64201F-947E-4D3D-8919-C3C3359BFC51}" type="datetimeFigureOut">
              <a:rPr lang="es-MX" smtClean="0"/>
              <a:t>22/05/2013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A3B56ED-4C3B-40AF-B264-8D1B04FD9686}" type="slidenum">
              <a:rPr lang="es-MX" smtClean="0"/>
              <a:t>‹Nº›</a:t>
            </a:fld>
            <a:endParaRPr lang="es-MX"/>
          </a:p>
        </p:txBody>
      </p:sp>
    </p:spTree>
    <p:extLst>
      <p:ext uri="{BB962C8B-B14F-4D97-AF65-F5344CB8AC3E}">
        <p14:creationId xmlns:p14="http://schemas.microsoft.com/office/powerpoint/2010/main" val="69057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64201F-947E-4D3D-8919-C3C3359BFC51}" type="datetimeFigureOut">
              <a:rPr lang="es-MX" smtClean="0"/>
              <a:t>22/05/2013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A3B56ED-4C3B-40AF-B264-8D1B04FD9686}" type="slidenum">
              <a:rPr lang="es-MX" smtClean="0"/>
              <a:t>‹Nº›</a:t>
            </a:fld>
            <a:endParaRPr lang="es-MX"/>
          </a:p>
        </p:txBody>
      </p:sp>
    </p:spTree>
    <p:extLst>
      <p:ext uri="{BB962C8B-B14F-4D97-AF65-F5344CB8AC3E}">
        <p14:creationId xmlns:p14="http://schemas.microsoft.com/office/powerpoint/2010/main" val="63461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64201F-947E-4D3D-8919-C3C3359BFC51}" type="datetimeFigureOut">
              <a:rPr lang="es-MX" smtClean="0"/>
              <a:t>22/05/2013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A3B56ED-4C3B-40AF-B264-8D1B04FD9686}" type="slidenum">
              <a:rPr lang="es-MX" smtClean="0"/>
              <a:t>‹Nº›</a:t>
            </a:fld>
            <a:endParaRPr lang="es-MX"/>
          </a:p>
        </p:txBody>
      </p:sp>
    </p:spTree>
    <p:extLst>
      <p:ext uri="{BB962C8B-B14F-4D97-AF65-F5344CB8AC3E}">
        <p14:creationId xmlns:p14="http://schemas.microsoft.com/office/powerpoint/2010/main" val="2327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64201F-947E-4D3D-8919-C3C3359BFC51}" type="datetimeFigureOut">
              <a:rPr lang="es-MX" smtClean="0"/>
              <a:t>22/05/2013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A3B56ED-4C3B-40AF-B264-8D1B04FD9686}" type="slidenum">
              <a:rPr lang="es-MX" smtClean="0"/>
              <a:t>‹Nº›</a:t>
            </a:fld>
            <a:endParaRPr lang="es-MX"/>
          </a:p>
        </p:txBody>
      </p:sp>
    </p:spTree>
    <p:extLst>
      <p:ext uri="{BB962C8B-B14F-4D97-AF65-F5344CB8AC3E}">
        <p14:creationId xmlns:p14="http://schemas.microsoft.com/office/powerpoint/2010/main" val="367301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4201F-947E-4D3D-8919-C3C3359BFC51}" type="datetimeFigureOut">
              <a:rPr lang="es-MX" smtClean="0"/>
              <a:t>22/05/2013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B56ED-4C3B-40AF-B264-8D1B04FD9686}" type="slidenum">
              <a:rPr lang="es-MX" smtClean="0"/>
              <a:t>‹Nº›</a:t>
            </a:fld>
            <a:endParaRPr lang="es-MX"/>
          </a:p>
        </p:txBody>
      </p:sp>
    </p:spTree>
    <p:extLst>
      <p:ext uri="{BB962C8B-B14F-4D97-AF65-F5344CB8AC3E}">
        <p14:creationId xmlns:p14="http://schemas.microsoft.com/office/powerpoint/2010/main" val="1845962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1.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dipity.com/uploads/events/653bbc8e99fde4a41b57bd8fa647c368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0"/>
            <a:ext cx="7056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79512" y="692696"/>
            <a:ext cx="8640960" cy="5544616"/>
          </a:xfrm>
        </p:spPr>
        <p:txBody>
          <a:bodyPr>
            <a:prstTxWarp prst="textInflateTop">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MX" b="1" dirty="0" smtClean="0">
                <a:ln>
                  <a:solidFill>
                    <a:schemeClr val="bg1">
                      <a:lumMod val="50000"/>
                      <a:lumOff val="50000"/>
                    </a:schemeClr>
                  </a:solidFill>
                </a:ln>
                <a:solidFill>
                  <a:schemeClr val="tx1"/>
                </a:solidFill>
              </a:rPr>
              <a:t>MANTENIMIENTO PRODUCTIVO TOTAL</a:t>
            </a:r>
          </a:p>
          <a:p>
            <a:pPr algn="ctr"/>
            <a:r>
              <a:rPr lang="es-MX" b="1" dirty="0" smtClean="0">
                <a:ln>
                  <a:solidFill>
                    <a:schemeClr val="bg1">
                      <a:lumMod val="50000"/>
                      <a:lumOff val="50000"/>
                    </a:schemeClr>
                  </a:solidFill>
                </a:ln>
                <a:solidFill>
                  <a:schemeClr val="tx1"/>
                </a:solidFill>
              </a:rPr>
              <a:t>(TPM)</a:t>
            </a:r>
            <a:endParaRPr lang="es-MX" b="1" dirty="0">
              <a:ln>
                <a:solidFill>
                  <a:schemeClr val="bg1">
                    <a:lumMod val="50000"/>
                    <a:lumOff val="50000"/>
                  </a:schemeClr>
                </a:solidFill>
              </a:ln>
              <a:solidFill>
                <a:schemeClr val="tx1"/>
              </a:solidFill>
            </a:endParaRPr>
          </a:p>
        </p:txBody>
      </p:sp>
    </p:spTree>
    <p:extLst>
      <p:ext uri="{BB962C8B-B14F-4D97-AF65-F5344CB8AC3E}">
        <p14:creationId xmlns:p14="http://schemas.microsoft.com/office/powerpoint/2010/main" val="2108871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Text Box 5"/>
          <p:cNvSpPr txBox="1">
            <a:spLocks noChangeArrowheads="1"/>
          </p:cNvSpPr>
          <p:nvPr/>
        </p:nvSpPr>
        <p:spPr bwMode="auto">
          <a:xfrm>
            <a:off x="762000" y="381000"/>
            <a:ext cx="7848600" cy="13112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s-ES_tradnl" sz="4000" b="1" dirty="0">
                <a:solidFill>
                  <a:srgbClr val="92D050"/>
                </a:solidFill>
              </a:rPr>
              <a:t>¿Qué es el mantenimiento productivo total?</a:t>
            </a:r>
            <a:endParaRPr lang="es-ES" sz="4000" b="1" dirty="0">
              <a:solidFill>
                <a:srgbClr val="92D050"/>
              </a:solidFill>
            </a:endParaRPr>
          </a:p>
        </p:txBody>
      </p:sp>
      <p:pic>
        <p:nvPicPr>
          <p:cNvPr id="112646" name="Picture 6" descr="ra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2298700"/>
            <a:ext cx="3175000" cy="2260600"/>
          </a:xfrm>
          <a:prstGeom prst="rect">
            <a:avLst/>
          </a:prstGeom>
          <a:noFill/>
          <a:extLst>
            <a:ext uri="{909E8E84-426E-40DD-AFC4-6F175D3DCCD1}">
              <a14:hiddenFill xmlns:a14="http://schemas.microsoft.com/office/drawing/2010/main">
                <a:solidFill>
                  <a:srgbClr val="FFFFFF"/>
                </a:solidFill>
              </a14:hiddenFill>
            </a:ext>
          </a:extLst>
        </p:spPr>
      </p:pic>
      <p:sp>
        <p:nvSpPr>
          <p:cNvPr id="112647" name="Text Box 7"/>
          <p:cNvSpPr txBox="1">
            <a:spLocks noChangeArrowheads="1"/>
          </p:cNvSpPr>
          <p:nvPr/>
        </p:nvSpPr>
        <p:spPr bwMode="auto">
          <a:xfrm>
            <a:off x="762000" y="4697743"/>
            <a:ext cx="7620000" cy="2246769"/>
          </a:xfrm>
          <a:prstGeom prst="rect">
            <a:avLst/>
          </a:prstGeom>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0" hangingPunct="0">
              <a:spcBef>
                <a:spcPct val="50000"/>
              </a:spcBef>
            </a:pPr>
            <a:r>
              <a:rPr lang="es-ES_tradnl" sz="2800" b="1" dirty="0" smtClean="0">
                <a:solidFill>
                  <a:schemeClr val="tx1"/>
                </a:solidFill>
              </a:rPr>
              <a:t>El </a:t>
            </a:r>
            <a:r>
              <a:rPr lang="es-ES_tradnl" sz="2800" b="1" dirty="0">
                <a:solidFill>
                  <a:schemeClr val="tx1"/>
                </a:solidFill>
              </a:rPr>
              <a:t>TPM es un sistema innovador para hacer el mantenimiento del equipo, a través de las actividades de día con día realizadas por los obreros y por el total de la organización.</a:t>
            </a:r>
            <a:endParaRPr lang="es-ES" sz="2800" b="1" dirty="0">
              <a:solidFill>
                <a:schemeClr val="tx1"/>
              </a:solidFill>
            </a:endParaRPr>
          </a:p>
        </p:txBody>
      </p:sp>
    </p:spTree>
    <p:extLst>
      <p:ext uri="{BB962C8B-B14F-4D97-AF65-F5344CB8AC3E}">
        <p14:creationId xmlns:p14="http://schemas.microsoft.com/office/powerpoint/2010/main" val="2769263448"/>
      </p:ext>
    </p:extLst>
  </p:cSld>
  <p:clrMapOvr>
    <a:masterClrMapping/>
  </p:clrMapOvr>
  <p:transition advClick="0" advTm="15000">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112645"/>
                                        </p:tgtEl>
                                        <p:attrNameLst>
                                          <p:attrName>style.visibility</p:attrName>
                                        </p:attrNameLst>
                                      </p:cBhvr>
                                      <p:to>
                                        <p:strVal val="visible"/>
                                      </p:to>
                                    </p:set>
                                    <p:animEffect transition="in" filter="barn(inVertical)">
                                      <p:cBhvr>
                                        <p:cTn id="7" dur="500"/>
                                        <p:tgtEl>
                                          <p:spTgt spid="112645"/>
                                        </p:tgtEl>
                                      </p:cBhvr>
                                    </p:animEffect>
                                  </p:childTnLst>
                                </p:cTn>
                              </p:par>
                            </p:childTnLst>
                          </p:cTn>
                        </p:par>
                        <p:par>
                          <p:cTn id="8" fill="hold" nodeType="afterGroup">
                            <p:stCondLst>
                              <p:cond delay="1500"/>
                            </p:stCondLst>
                            <p:childTnLst>
                              <p:par>
                                <p:cTn id="9" presetID="9" presetClass="entr" presetSubtype="0" fill="hold" nodeType="afterEffect">
                                  <p:stCondLst>
                                    <p:cond delay="0"/>
                                  </p:stCondLst>
                                  <p:childTnLst>
                                    <p:set>
                                      <p:cBhvr>
                                        <p:cTn id="10" dur="1" fill="hold">
                                          <p:stCondLst>
                                            <p:cond delay="0"/>
                                          </p:stCondLst>
                                        </p:cTn>
                                        <p:tgtEl>
                                          <p:spTgt spid="112646"/>
                                        </p:tgtEl>
                                        <p:attrNameLst>
                                          <p:attrName>style.visibility</p:attrName>
                                        </p:attrNameLst>
                                      </p:cBhvr>
                                      <p:to>
                                        <p:strVal val="visible"/>
                                      </p:to>
                                    </p:set>
                                    <p:animEffect transition="in" filter="dissolve">
                                      <p:cBhvr>
                                        <p:cTn id="11" dur="500"/>
                                        <p:tgtEl>
                                          <p:spTgt spid="112646"/>
                                        </p:tgtEl>
                                      </p:cBhvr>
                                    </p:animEffect>
                                  </p:childTnLst>
                                </p:cTn>
                              </p:par>
                            </p:childTnLst>
                          </p:cTn>
                        </p:par>
                        <p:par>
                          <p:cTn id="12" fill="hold" nodeType="afterGroup">
                            <p:stCondLst>
                              <p:cond delay="2000"/>
                            </p:stCondLst>
                            <p:childTnLst>
                              <p:par>
                                <p:cTn id="13" presetID="5" presetClass="entr" presetSubtype="10" fill="hold" grpId="0" nodeType="afterEffect">
                                  <p:stCondLst>
                                    <p:cond delay="1000"/>
                                  </p:stCondLst>
                                  <p:childTnLst>
                                    <p:set>
                                      <p:cBhvr>
                                        <p:cTn id="14" dur="1" fill="hold">
                                          <p:stCondLst>
                                            <p:cond delay="0"/>
                                          </p:stCondLst>
                                        </p:cTn>
                                        <p:tgtEl>
                                          <p:spTgt spid="112647"/>
                                        </p:tgtEl>
                                        <p:attrNameLst>
                                          <p:attrName>style.visibility</p:attrName>
                                        </p:attrNameLst>
                                      </p:cBhvr>
                                      <p:to>
                                        <p:strVal val="visible"/>
                                      </p:to>
                                    </p:set>
                                    <p:animEffect transition="in" filter="checkerboard(across)">
                                      <p:cBhvr>
                                        <p:cTn id="15"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utoUpdateAnimBg="0"/>
      <p:bldP spid="11264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tub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1993900"/>
            <a:ext cx="3175000" cy="2870200"/>
          </a:xfrm>
          <a:prstGeom prst="rect">
            <a:avLst/>
          </a:prstGeom>
          <a:noFill/>
          <a:extLst>
            <a:ext uri="{909E8E84-426E-40DD-AFC4-6F175D3DCCD1}">
              <a14:hiddenFill xmlns:a14="http://schemas.microsoft.com/office/drawing/2010/main">
                <a:solidFill>
                  <a:srgbClr val="FFFFFF"/>
                </a:solidFill>
              </a14:hiddenFill>
            </a:ext>
          </a:extLst>
        </p:spPr>
      </p:pic>
      <p:sp>
        <p:nvSpPr>
          <p:cNvPr id="111621" name="Text Box 5"/>
          <p:cNvSpPr txBox="1">
            <a:spLocks noChangeArrowheads="1"/>
          </p:cNvSpPr>
          <p:nvPr/>
        </p:nvSpPr>
        <p:spPr bwMode="auto">
          <a:xfrm>
            <a:off x="1143000" y="762000"/>
            <a:ext cx="7391400" cy="946150"/>
          </a:xfrm>
          <a:prstGeom prst="rect">
            <a:avLst/>
          </a:prstGeom>
          <a:solidFill>
            <a:schemeClr val="bg1"/>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spcBef>
                <a:spcPct val="50000"/>
              </a:spcBef>
            </a:pPr>
            <a:r>
              <a:rPr lang="es-ES_tradnl" sz="2800" dirty="0">
                <a:solidFill>
                  <a:schemeClr val="tx1"/>
                </a:solidFill>
              </a:rPr>
              <a:t>El objetivo consiste, en lograr cero paros cero defectos y máximo </a:t>
            </a:r>
            <a:r>
              <a:rPr lang="es-ES_tradnl" sz="2800" dirty="0"/>
              <a:t>rendimiento.</a:t>
            </a:r>
            <a:endParaRPr lang="es-ES" sz="2800" dirty="0"/>
          </a:p>
        </p:txBody>
      </p:sp>
      <p:sp>
        <p:nvSpPr>
          <p:cNvPr id="111622" name="Text Box 6"/>
          <p:cNvSpPr txBox="1">
            <a:spLocks noChangeArrowheads="1"/>
          </p:cNvSpPr>
          <p:nvPr/>
        </p:nvSpPr>
        <p:spPr bwMode="auto">
          <a:xfrm>
            <a:off x="457200" y="5105400"/>
            <a:ext cx="8229600" cy="646331"/>
          </a:xfrm>
          <a:prstGeom prst="rect">
            <a:avLst/>
          </a:prstGeom>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0" hangingPunct="0">
              <a:spcBef>
                <a:spcPct val="50000"/>
              </a:spcBef>
            </a:pPr>
            <a:r>
              <a:rPr lang="es-ES_tradnl" b="1" dirty="0">
                <a:solidFill>
                  <a:schemeClr val="tx1"/>
                </a:solidFill>
              </a:rPr>
              <a:t>PARA LOGRAR ESTE DOBLE OBJETIVO, SE DEBE TENER EL DOMINIO DE LAS SEIS GRANDES PÉRDIDAS QUE SON EL OBSTÁCULO PARA LA EFECTIVIDAD DE LA PLANTA</a:t>
            </a:r>
            <a:endParaRPr lang="es-ES" dirty="0">
              <a:solidFill>
                <a:schemeClr val="tx1"/>
              </a:solidFill>
            </a:endParaRPr>
          </a:p>
        </p:txBody>
      </p:sp>
    </p:spTree>
    <p:extLst>
      <p:ext uri="{BB962C8B-B14F-4D97-AF65-F5344CB8AC3E}">
        <p14:creationId xmlns:p14="http://schemas.microsoft.com/office/powerpoint/2010/main" val="2312809039"/>
      </p:ext>
    </p:extLst>
  </p:cSld>
  <p:clrMapOvr>
    <a:masterClrMapping/>
  </p:clrMapOvr>
  <p:transition advClick="0" advTm="15000">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checkerboard(across)">
                                      <p:cBhvr>
                                        <p:cTn id="7" dur="500"/>
                                        <p:tgtEl>
                                          <p:spTgt spid="111620"/>
                                        </p:tgtEl>
                                      </p:cBhvr>
                                    </p:animEffect>
                                  </p:childTnLst>
                                </p:cTn>
                              </p:par>
                            </p:childTnLst>
                          </p:cTn>
                        </p:par>
                        <p:par>
                          <p:cTn id="8" fill="hold" nodeType="afterGroup">
                            <p:stCondLst>
                              <p:cond delay="500"/>
                            </p:stCondLst>
                            <p:childTnLst>
                              <p:par>
                                <p:cTn id="9" presetID="5" presetClass="entr" presetSubtype="10" fill="hold" grpId="0" nodeType="afterEffect">
                                  <p:stCondLst>
                                    <p:cond delay="1000"/>
                                  </p:stCondLst>
                                  <p:childTnLst>
                                    <p:set>
                                      <p:cBhvr>
                                        <p:cTn id="10" dur="1" fill="hold">
                                          <p:stCondLst>
                                            <p:cond delay="0"/>
                                          </p:stCondLst>
                                        </p:cTn>
                                        <p:tgtEl>
                                          <p:spTgt spid="111621"/>
                                        </p:tgtEl>
                                        <p:attrNameLst>
                                          <p:attrName>style.visibility</p:attrName>
                                        </p:attrNameLst>
                                      </p:cBhvr>
                                      <p:to>
                                        <p:strVal val="visible"/>
                                      </p:to>
                                    </p:set>
                                    <p:animEffect transition="in" filter="checkerboard(across)">
                                      <p:cBhvr>
                                        <p:cTn id="11" dur="500"/>
                                        <p:tgtEl>
                                          <p:spTgt spid="111621"/>
                                        </p:tgtEl>
                                      </p:cBhvr>
                                    </p:animEffect>
                                  </p:childTnLst>
                                </p:cTn>
                              </p:par>
                            </p:childTnLst>
                          </p:cTn>
                        </p:par>
                        <p:par>
                          <p:cTn id="12" fill="hold" nodeType="afterGroup">
                            <p:stCondLst>
                              <p:cond delay="2000"/>
                            </p:stCondLst>
                            <p:childTnLst>
                              <p:par>
                                <p:cTn id="13" presetID="5" presetClass="entr" presetSubtype="10" fill="hold" grpId="0" nodeType="afterEffect">
                                  <p:stCondLst>
                                    <p:cond delay="5000"/>
                                  </p:stCondLst>
                                  <p:childTnLst>
                                    <p:set>
                                      <p:cBhvr>
                                        <p:cTn id="14" dur="1" fill="hold">
                                          <p:stCondLst>
                                            <p:cond delay="0"/>
                                          </p:stCondLst>
                                        </p:cTn>
                                        <p:tgtEl>
                                          <p:spTgt spid="111622"/>
                                        </p:tgtEl>
                                        <p:attrNameLst>
                                          <p:attrName>style.visibility</p:attrName>
                                        </p:attrNameLst>
                                      </p:cBhvr>
                                      <p:to>
                                        <p:strVal val="visible"/>
                                      </p:to>
                                    </p:set>
                                    <p:animEffect transition="in" filter="checkerboard(across)">
                                      <p:cBhvr>
                                        <p:cTn id="15" dur="500"/>
                                        <p:tgtEl>
                                          <p:spTgt spid="111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autoUpdateAnimBg="0"/>
      <p:bldP spid="11162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4"/>
          <p:cNvSpPr txBox="1">
            <a:spLocks noChangeArrowheads="1"/>
          </p:cNvSpPr>
          <p:nvPr/>
        </p:nvSpPr>
        <p:spPr bwMode="auto">
          <a:xfrm>
            <a:off x="395288" y="26035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3200" b="1" dirty="0"/>
              <a:t>LAS SEIS GRANDES PÉRDIDAS</a:t>
            </a:r>
            <a:endParaRPr lang="es-ES" sz="3200" b="1" dirty="0"/>
          </a:p>
        </p:txBody>
      </p:sp>
      <p:sp>
        <p:nvSpPr>
          <p:cNvPr id="110597" name="Text Box 5"/>
          <p:cNvSpPr txBox="1">
            <a:spLocks noChangeArrowheads="1"/>
          </p:cNvSpPr>
          <p:nvPr/>
        </p:nvSpPr>
        <p:spPr bwMode="auto">
          <a:xfrm>
            <a:off x="684213" y="1052513"/>
            <a:ext cx="7543800" cy="1200329"/>
          </a:xfrm>
          <a:prstGeom prst="rect">
            <a:avLst/>
          </a:prstGeom>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eaLnBrk="0" hangingPunct="0">
              <a:spcBef>
                <a:spcPct val="50000"/>
              </a:spcBef>
            </a:pPr>
            <a:r>
              <a:rPr lang="es-ES_tradnl" b="1" dirty="0">
                <a:solidFill>
                  <a:schemeClr val="tx1"/>
                </a:solidFill>
              </a:rPr>
              <a:t>TIEMPO PERDIDO:</a:t>
            </a:r>
          </a:p>
          <a:p>
            <a:pPr algn="just" eaLnBrk="0" hangingPunct="0">
              <a:spcBef>
                <a:spcPct val="50000"/>
              </a:spcBef>
            </a:pPr>
            <a:r>
              <a:rPr lang="es-ES_tradnl" b="1" dirty="0">
                <a:solidFill>
                  <a:schemeClr val="tx1"/>
                </a:solidFill>
              </a:rPr>
              <a:t>	1.-	Falla de equipos</a:t>
            </a:r>
          </a:p>
          <a:p>
            <a:pPr algn="just" eaLnBrk="0" hangingPunct="0">
              <a:spcBef>
                <a:spcPct val="50000"/>
              </a:spcBef>
            </a:pPr>
            <a:r>
              <a:rPr lang="es-ES_tradnl" b="1" dirty="0">
                <a:solidFill>
                  <a:schemeClr val="tx1"/>
                </a:solidFill>
              </a:rPr>
              <a:t>	2.-	Puesta a punto y ajustes</a:t>
            </a:r>
            <a:endParaRPr lang="es-ES" dirty="0">
              <a:solidFill>
                <a:schemeClr val="tx1"/>
              </a:solidFill>
            </a:endParaRPr>
          </a:p>
        </p:txBody>
      </p:sp>
      <p:sp>
        <p:nvSpPr>
          <p:cNvPr id="110598" name="Text Box 6"/>
          <p:cNvSpPr txBox="1">
            <a:spLocks noChangeArrowheads="1"/>
          </p:cNvSpPr>
          <p:nvPr/>
        </p:nvSpPr>
        <p:spPr bwMode="auto">
          <a:xfrm>
            <a:off x="685800" y="3048000"/>
            <a:ext cx="7543800" cy="1200329"/>
          </a:xfrm>
          <a:prstGeom prst="rect">
            <a:avLst/>
          </a:prstGeom>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l" eaLnBrk="0" hangingPunct="0">
              <a:spcBef>
                <a:spcPct val="50000"/>
              </a:spcBef>
            </a:pPr>
            <a:r>
              <a:rPr lang="es-ES_tradnl" b="1" dirty="0">
                <a:solidFill>
                  <a:schemeClr val="tx1"/>
                </a:solidFill>
              </a:rPr>
              <a:t>PÉRDIDA DE VELOCIDAD:</a:t>
            </a:r>
          </a:p>
          <a:p>
            <a:pPr algn="l" eaLnBrk="0" hangingPunct="0">
              <a:spcBef>
                <a:spcPct val="50000"/>
              </a:spcBef>
            </a:pPr>
            <a:r>
              <a:rPr lang="es-ES_tradnl" b="1" dirty="0">
                <a:solidFill>
                  <a:schemeClr val="tx1"/>
                </a:solidFill>
              </a:rPr>
              <a:t>	3.-	Tiempo ocioso y paros menores</a:t>
            </a:r>
          </a:p>
          <a:p>
            <a:pPr algn="l" eaLnBrk="0" hangingPunct="0">
              <a:spcBef>
                <a:spcPct val="50000"/>
              </a:spcBef>
            </a:pPr>
            <a:r>
              <a:rPr lang="es-ES_tradnl" b="1" dirty="0">
                <a:solidFill>
                  <a:schemeClr val="tx1"/>
                </a:solidFill>
              </a:rPr>
              <a:t>	4.-	Reducción de velocidad</a:t>
            </a:r>
            <a:endParaRPr lang="es-ES" dirty="0">
              <a:solidFill>
                <a:schemeClr val="tx1"/>
              </a:solidFill>
            </a:endParaRPr>
          </a:p>
        </p:txBody>
      </p:sp>
      <p:sp>
        <p:nvSpPr>
          <p:cNvPr id="110599" name="Text Box 7"/>
          <p:cNvSpPr txBox="1">
            <a:spLocks noChangeArrowheads="1"/>
          </p:cNvSpPr>
          <p:nvPr/>
        </p:nvSpPr>
        <p:spPr bwMode="auto">
          <a:xfrm>
            <a:off x="685800" y="4953000"/>
            <a:ext cx="7620000" cy="1200329"/>
          </a:xfrm>
          <a:prstGeom prst="rect">
            <a:avLst/>
          </a:prstGeom>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l" eaLnBrk="0" hangingPunct="0">
              <a:spcBef>
                <a:spcPct val="50000"/>
              </a:spcBef>
            </a:pPr>
            <a:r>
              <a:rPr lang="es-ES_tradnl" b="1" dirty="0">
                <a:solidFill>
                  <a:schemeClr val="tx1"/>
                </a:solidFill>
              </a:rPr>
              <a:t>DEFECTOS DE CALIDAD:</a:t>
            </a:r>
          </a:p>
          <a:p>
            <a:pPr algn="l" eaLnBrk="0" hangingPunct="0">
              <a:spcBef>
                <a:spcPct val="50000"/>
              </a:spcBef>
            </a:pPr>
            <a:r>
              <a:rPr lang="es-ES_tradnl" b="1" dirty="0">
                <a:solidFill>
                  <a:schemeClr val="tx1"/>
                </a:solidFill>
              </a:rPr>
              <a:t>	5.-	Defectos en el proceso</a:t>
            </a:r>
          </a:p>
          <a:p>
            <a:pPr algn="l" eaLnBrk="0" hangingPunct="0">
              <a:spcBef>
                <a:spcPct val="50000"/>
              </a:spcBef>
            </a:pPr>
            <a:r>
              <a:rPr lang="es-ES_tradnl" b="1" dirty="0">
                <a:solidFill>
                  <a:schemeClr val="tx1"/>
                </a:solidFill>
              </a:rPr>
              <a:t>	6.-	Reducción de rendimiento</a:t>
            </a:r>
            <a:endParaRPr lang="es-ES" dirty="0">
              <a:solidFill>
                <a:schemeClr val="tx1"/>
              </a:solidFill>
            </a:endParaRPr>
          </a:p>
        </p:txBody>
      </p:sp>
    </p:spTree>
    <p:extLst>
      <p:ext uri="{BB962C8B-B14F-4D97-AF65-F5344CB8AC3E}">
        <p14:creationId xmlns:p14="http://schemas.microsoft.com/office/powerpoint/2010/main" val="4135015180"/>
      </p:ext>
    </p:extLst>
  </p:cSld>
  <p:clrMapOvr>
    <a:masterClrMapping/>
  </p:clrMapOvr>
  <p:transition advClick="0" advTm="15000">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checkerboard(across)">
                                      <p:cBhvr>
                                        <p:cTn id="7" dur="500"/>
                                        <p:tgtEl>
                                          <p:spTgt spid="110596"/>
                                        </p:tgtEl>
                                      </p:cBhvr>
                                    </p:animEffect>
                                  </p:childTnLst>
                                </p:cTn>
                              </p:par>
                            </p:childTnLst>
                          </p:cTn>
                        </p:par>
                        <p:par>
                          <p:cTn id="8" fill="hold" nodeType="afterGroup">
                            <p:stCondLst>
                              <p:cond delay="500"/>
                            </p:stCondLst>
                            <p:childTnLst>
                              <p:par>
                                <p:cTn id="9" presetID="5" presetClass="entr" presetSubtype="10" fill="hold" grpId="0" nodeType="afterEffect">
                                  <p:stCondLst>
                                    <p:cond delay="1000"/>
                                  </p:stCondLst>
                                  <p:childTnLst>
                                    <p:set>
                                      <p:cBhvr>
                                        <p:cTn id="10" dur="1" fill="hold">
                                          <p:stCondLst>
                                            <p:cond delay="0"/>
                                          </p:stCondLst>
                                        </p:cTn>
                                        <p:tgtEl>
                                          <p:spTgt spid="110597">
                                            <p:txEl>
                                              <p:pRg st="0" end="0"/>
                                            </p:txEl>
                                          </p:spTgt>
                                        </p:tgtEl>
                                        <p:attrNameLst>
                                          <p:attrName>style.visibility</p:attrName>
                                        </p:attrNameLst>
                                      </p:cBhvr>
                                      <p:to>
                                        <p:strVal val="visible"/>
                                      </p:to>
                                    </p:set>
                                    <p:animEffect transition="in" filter="checkerboard(across)">
                                      <p:cBhvr>
                                        <p:cTn id="11" dur="500"/>
                                        <p:tgtEl>
                                          <p:spTgt spid="110597">
                                            <p:txEl>
                                              <p:pRg st="0" end="0"/>
                                            </p:txEl>
                                          </p:spTgt>
                                        </p:tgtEl>
                                      </p:cBhvr>
                                    </p:animEffect>
                                  </p:childTnLst>
                                </p:cTn>
                              </p:par>
                            </p:childTnLst>
                          </p:cTn>
                        </p:par>
                        <p:par>
                          <p:cTn id="12" fill="hold" nodeType="afterGroup">
                            <p:stCondLst>
                              <p:cond delay="2000"/>
                            </p:stCondLst>
                            <p:childTnLst>
                              <p:par>
                                <p:cTn id="13" presetID="5" presetClass="entr" presetSubtype="10" fill="hold" grpId="0" nodeType="afterEffect">
                                  <p:stCondLst>
                                    <p:cond delay="1000"/>
                                  </p:stCondLst>
                                  <p:childTnLst>
                                    <p:set>
                                      <p:cBhvr>
                                        <p:cTn id="14" dur="1" fill="hold">
                                          <p:stCondLst>
                                            <p:cond delay="0"/>
                                          </p:stCondLst>
                                        </p:cTn>
                                        <p:tgtEl>
                                          <p:spTgt spid="110597">
                                            <p:txEl>
                                              <p:pRg st="1" end="1"/>
                                            </p:txEl>
                                          </p:spTgt>
                                        </p:tgtEl>
                                        <p:attrNameLst>
                                          <p:attrName>style.visibility</p:attrName>
                                        </p:attrNameLst>
                                      </p:cBhvr>
                                      <p:to>
                                        <p:strVal val="visible"/>
                                      </p:to>
                                    </p:set>
                                    <p:animEffect transition="in" filter="checkerboard(across)">
                                      <p:cBhvr>
                                        <p:cTn id="15" dur="500"/>
                                        <p:tgtEl>
                                          <p:spTgt spid="110597">
                                            <p:txEl>
                                              <p:pRg st="1" end="1"/>
                                            </p:txEl>
                                          </p:spTgt>
                                        </p:tgtEl>
                                      </p:cBhvr>
                                    </p:animEffect>
                                  </p:childTnLst>
                                </p:cTn>
                              </p:par>
                            </p:childTnLst>
                          </p:cTn>
                        </p:par>
                        <p:par>
                          <p:cTn id="16" fill="hold" nodeType="afterGroup">
                            <p:stCondLst>
                              <p:cond delay="3500"/>
                            </p:stCondLst>
                            <p:childTnLst>
                              <p:par>
                                <p:cTn id="17" presetID="5" presetClass="entr" presetSubtype="10" fill="hold" grpId="0" nodeType="afterEffect">
                                  <p:stCondLst>
                                    <p:cond delay="1000"/>
                                  </p:stCondLst>
                                  <p:childTnLst>
                                    <p:set>
                                      <p:cBhvr>
                                        <p:cTn id="18" dur="1" fill="hold">
                                          <p:stCondLst>
                                            <p:cond delay="0"/>
                                          </p:stCondLst>
                                        </p:cTn>
                                        <p:tgtEl>
                                          <p:spTgt spid="110597">
                                            <p:txEl>
                                              <p:pRg st="2" end="2"/>
                                            </p:txEl>
                                          </p:spTgt>
                                        </p:tgtEl>
                                        <p:attrNameLst>
                                          <p:attrName>style.visibility</p:attrName>
                                        </p:attrNameLst>
                                      </p:cBhvr>
                                      <p:to>
                                        <p:strVal val="visible"/>
                                      </p:to>
                                    </p:set>
                                    <p:animEffect transition="in" filter="checkerboard(across)">
                                      <p:cBhvr>
                                        <p:cTn id="19" dur="500"/>
                                        <p:tgtEl>
                                          <p:spTgt spid="110597">
                                            <p:txEl>
                                              <p:pRg st="2" end="2"/>
                                            </p:txEl>
                                          </p:spTgt>
                                        </p:tgtEl>
                                      </p:cBhvr>
                                    </p:animEffect>
                                  </p:childTnLst>
                                </p:cTn>
                              </p:par>
                            </p:childTnLst>
                          </p:cTn>
                        </p:par>
                        <p:par>
                          <p:cTn id="20" fill="hold" nodeType="afterGroup">
                            <p:stCondLst>
                              <p:cond delay="5000"/>
                            </p:stCondLst>
                            <p:childTnLst>
                              <p:par>
                                <p:cTn id="21" presetID="5" presetClass="entr" presetSubtype="10" fill="hold" grpId="0" nodeType="afterEffect">
                                  <p:stCondLst>
                                    <p:cond delay="1000"/>
                                  </p:stCondLst>
                                  <p:childTnLst>
                                    <p:set>
                                      <p:cBhvr>
                                        <p:cTn id="22" dur="1" fill="hold">
                                          <p:stCondLst>
                                            <p:cond delay="0"/>
                                          </p:stCondLst>
                                        </p:cTn>
                                        <p:tgtEl>
                                          <p:spTgt spid="110598">
                                            <p:txEl>
                                              <p:pRg st="0" end="0"/>
                                            </p:txEl>
                                          </p:spTgt>
                                        </p:tgtEl>
                                        <p:attrNameLst>
                                          <p:attrName>style.visibility</p:attrName>
                                        </p:attrNameLst>
                                      </p:cBhvr>
                                      <p:to>
                                        <p:strVal val="visible"/>
                                      </p:to>
                                    </p:set>
                                    <p:animEffect transition="in" filter="checkerboard(across)">
                                      <p:cBhvr>
                                        <p:cTn id="23" dur="500"/>
                                        <p:tgtEl>
                                          <p:spTgt spid="110598">
                                            <p:txEl>
                                              <p:pRg st="0" end="0"/>
                                            </p:txEl>
                                          </p:spTgt>
                                        </p:tgtEl>
                                      </p:cBhvr>
                                    </p:animEffect>
                                  </p:childTnLst>
                                </p:cTn>
                              </p:par>
                            </p:childTnLst>
                          </p:cTn>
                        </p:par>
                        <p:par>
                          <p:cTn id="24" fill="hold" nodeType="afterGroup">
                            <p:stCondLst>
                              <p:cond delay="6500"/>
                            </p:stCondLst>
                            <p:childTnLst>
                              <p:par>
                                <p:cTn id="25" presetID="5" presetClass="entr" presetSubtype="10" fill="hold" grpId="0" nodeType="afterEffect">
                                  <p:stCondLst>
                                    <p:cond delay="1000"/>
                                  </p:stCondLst>
                                  <p:childTnLst>
                                    <p:set>
                                      <p:cBhvr>
                                        <p:cTn id="26" dur="1" fill="hold">
                                          <p:stCondLst>
                                            <p:cond delay="0"/>
                                          </p:stCondLst>
                                        </p:cTn>
                                        <p:tgtEl>
                                          <p:spTgt spid="110598">
                                            <p:txEl>
                                              <p:pRg st="1" end="1"/>
                                            </p:txEl>
                                          </p:spTgt>
                                        </p:tgtEl>
                                        <p:attrNameLst>
                                          <p:attrName>style.visibility</p:attrName>
                                        </p:attrNameLst>
                                      </p:cBhvr>
                                      <p:to>
                                        <p:strVal val="visible"/>
                                      </p:to>
                                    </p:set>
                                    <p:animEffect transition="in" filter="checkerboard(across)">
                                      <p:cBhvr>
                                        <p:cTn id="27" dur="500"/>
                                        <p:tgtEl>
                                          <p:spTgt spid="110598">
                                            <p:txEl>
                                              <p:pRg st="1" end="1"/>
                                            </p:txEl>
                                          </p:spTgt>
                                        </p:tgtEl>
                                      </p:cBhvr>
                                    </p:animEffect>
                                  </p:childTnLst>
                                </p:cTn>
                              </p:par>
                            </p:childTnLst>
                          </p:cTn>
                        </p:par>
                        <p:par>
                          <p:cTn id="28" fill="hold" nodeType="afterGroup">
                            <p:stCondLst>
                              <p:cond delay="8000"/>
                            </p:stCondLst>
                            <p:childTnLst>
                              <p:par>
                                <p:cTn id="29" presetID="5" presetClass="entr" presetSubtype="10" fill="hold" grpId="0" nodeType="afterEffect">
                                  <p:stCondLst>
                                    <p:cond delay="1000"/>
                                  </p:stCondLst>
                                  <p:childTnLst>
                                    <p:set>
                                      <p:cBhvr>
                                        <p:cTn id="30" dur="1" fill="hold">
                                          <p:stCondLst>
                                            <p:cond delay="0"/>
                                          </p:stCondLst>
                                        </p:cTn>
                                        <p:tgtEl>
                                          <p:spTgt spid="110598">
                                            <p:txEl>
                                              <p:pRg st="2" end="2"/>
                                            </p:txEl>
                                          </p:spTgt>
                                        </p:tgtEl>
                                        <p:attrNameLst>
                                          <p:attrName>style.visibility</p:attrName>
                                        </p:attrNameLst>
                                      </p:cBhvr>
                                      <p:to>
                                        <p:strVal val="visible"/>
                                      </p:to>
                                    </p:set>
                                    <p:animEffect transition="in" filter="checkerboard(across)">
                                      <p:cBhvr>
                                        <p:cTn id="31" dur="500"/>
                                        <p:tgtEl>
                                          <p:spTgt spid="110598">
                                            <p:txEl>
                                              <p:pRg st="2" end="2"/>
                                            </p:txEl>
                                          </p:spTgt>
                                        </p:tgtEl>
                                      </p:cBhvr>
                                    </p:animEffect>
                                  </p:childTnLst>
                                </p:cTn>
                              </p:par>
                            </p:childTnLst>
                          </p:cTn>
                        </p:par>
                        <p:par>
                          <p:cTn id="32" fill="hold" nodeType="afterGroup">
                            <p:stCondLst>
                              <p:cond delay="9500"/>
                            </p:stCondLst>
                            <p:childTnLst>
                              <p:par>
                                <p:cTn id="33" presetID="5" presetClass="entr" presetSubtype="10" fill="hold" grpId="0" nodeType="afterEffect">
                                  <p:stCondLst>
                                    <p:cond delay="1000"/>
                                  </p:stCondLst>
                                  <p:childTnLst>
                                    <p:set>
                                      <p:cBhvr>
                                        <p:cTn id="34" dur="1" fill="hold">
                                          <p:stCondLst>
                                            <p:cond delay="0"/>
                                          </p:stCondLst>
                                        </p:cTn>
                                        <p:tgtEl>
                                          <p:spTgt spid="110599">
                                            <p:txEl>
                                              <p:pRg st="0" end="0"/>
                                            </p:txEl>
                                          </p:spTgt>
                                        </p:tgtEl>
                                        <p:attrNameLst>
                                          <p:attrName>style.visibility</p:attrName>
                                        </p:attrNameLst>
                                      </p:cBhvr>
                                      <p:to>
                                        <p:strVal val="visible"/>
                                      </p:to>
                                    </p:set>
                                    <p:animEffect transition="in" filter="checkerboard(across)">
                                      <p:cBhvr>
                                        <p:cTn id="35" dur="500"/>
                                        <p:tgtEl>
                                          <p:spTgt spid="110599">
                                            <p:txEl>
                                              <p:pRg st="0" end="0"/>
                                            </p:txEl>
                                          </p:spTgt>
                                        </p:tgtEl>
                                      </p:cBhvr>
                                    </p:animEffect>
                                  </p:childTnLst>
                                </p:cTn>
                              </p:par>
                            </p:childTnLst>
                          </p:cTn>
                        </p:par>
                        <p:par>
                          <p:cTn id="36" fill="hold" nodeType="afterGroup">
                            <p:stCondLst>
                              <p:cond delay="11000"/>
                            </p:stCondLst>
                            <p:childTnLst>
                              <p:par>
                                <p:cTn id="37" presetID="5" presetClass="entr" presetSubtype="10" fill="hold" grpId="0" nodeType="afterEffect">
                                  <p:stCondLst>
                                    <p:cond delay="1000"/>
                                  </p:stCondLst>
                                  <p:childTnLst>
                                    <p:set>
                                      <p:cBhvr>
                                        <p:cTn id="38" dur="1" fill="hold">
                                          <p:stCondLst>
                                            <p:cond delay="0"/>
                                          </p:stCondLst>
                                        </p:cTn>
                                        <p:tgtEl>
                                          <p:spTgt spid="110599">
                                            <p:txEl>
                                              <p:pRg st="1" end="1"/>
                                            </p:txEl>
                                          </p:spTgt>
                                        </p:tgtEl>
                                        <p:attrNameLst>
                                          <p:attrName>style.visibility</p:attrName>
                                        </p:attrNameLst>
                                      </p:cBhvr>
                                      <p:to>
                                        <p:strVal val="visible"/>
                                      </p:to>
                                    </p:set>
                                    <p:animEffect transition="in" filter="checkerboard(across)">
                                      <p:cBhvr>
                                        <p:cTn id="39" dur="500"/>
                                        <p:tgtEl>
                                          <p:spTgt spid="110599">
                                            <p:txEl>
                                              <p:pRg st="1" end="1"/>
                                            </p:txEl>
                                          </p:spTgt>
                                        </p:tgtEl>
                                      </p:cBhvr>
                                    </p:animEffect>
                                  </p:childTnLst>
                                </p:cTn>
                              </p:par>
                            </p:childTnLst>
                          </p:cTn>
                        </p:par>
                        <p:par>
                          <p:cTn id="40" fill="hold" nodeType="afterGroup">
                            <p:stCondLst>
                              <p:cond delay="12500"/>
                            </p:stCondLst>
                            <p:childTnLst>
                              <p:par>
                                <p:cTn id="41" presetID="5" presetClass="entr" presetSubtype="10" fill="hold" grpId="0" nodeType="afterEffect">
                                  <p:stCondLst>
                                    <p:cond delay="1000"/>
                                  </p:stCondLst>
                                  <p:childTnLst>
                                    <p:set>
                                      <p:cBhvr>
                                        <p:cTn id="42" dur="1" fill="hold">
                                          <p:stCondLst>
                                            <p:cond delay="0"/>
                                          </p:stCondLst>
                                        </p:cTn>
                                        <p:tgtEl>
                                          <p:spTgt spid="110599">
                                            <p:txEl>
                                              <p:pRg st="2" end="2"/>
                                            </p:txEl>
                                          </p:spTgt>
                                        </p:tgtEl>
                                        <p:attrNameLst>
                                          <p:attrName>style.visibility</p:attrName>
                                        </p:attrNameLst>
                                      </p:cBhvr>
                                      <p:to>
                                        <p:strVal val="visible"/>
                                      </p:to>
                                    </p:set>
                                    <p:animEffect transition="in" filter="checkerboard(across)">
                                      <p:cBhvr>
                                        <p:cTn id="43" dur="500"/>
                                        <p:tgtEl>
                                          <p:spTgt spid="1105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utoUpdateAnimBg="0"/>
      <p:bldP spid="110597" grpId="0" build="p" autoUpdateAnimBg="0" advAuto="1000"/>
      <p:bldP spid="110598" grpId="0" build="p" autoUpdateAnimBg="0" advAuto="1000"/>
      <p:bldP spid="110599"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7992888" cy="5216813"/>
          </a:xfrm>
          <a:prstGeom prst="rect">
            <a:avLst/>
          </a:prstGeom>
          <a:noFill/>
        </p:spPr>
        <p:style>
          <a:lnRef idx="1">
            <a:schemeClr val="accent1"/>
          </a:lnRef>
          <a:fillRef idx="3">
            <a:schemeClr val="accent1"/>
          </a:fillRef>
          <a:effectRef idx="2">
            <a:schemeClr val="accent1"/>
          </a:effectRef>
          <a:fontRef idx="minor">
            <a:schemeClr val="lt1"/>
          </a:fontRef>
        </p:style>
        <p:txBody>
          <a:bodyPr wrap="square">
            <a:spAutoFit/>
          </a:bodyPr>
          <a:lstStyle/>
          <a:p>
            <a:pPr marL="342900" indent="-342900" eaLnBrk="0" hangingPunct="0">
              <a:spcBef>
                <a:spcPct val="50000"/>
              </a:spcBef>
              <a:buFont typeface="+mj-lt"/>
              <a:buAutoNum type="arabicPeriod"/>
            </a:pPr>
            <a:r>
              <a:rPr lang="es-ES_tradnl" b="1" dirty="0" smtClean="0">
                <a:solidFill>
                  <a:schemeClr val="tx1"/>
                </a:solidFill>
              </a:rPr>
              <a:t>.FALLAS EN EL EQUIPO:</a:t>
            </a:r>
          </a:p>
          <a:p>
            <a:pPr eaLnBrk="0" hangingPunct="0">
              <a:spcBef>
                <a:spcPct val="50000"/>
              </a:spcBef>
            </a:pPr>
            <a:r>
              <a:rPr lang="es-ES_tradnl" b="1" dirty="0" smtClean="0">
                <a:solidFill>
                  <a:schemeClr val="tx1"/>
                </a:solidFill>
              </a:rPr>
              <a:t>Su procedencia es: flujo del proceso, reordenamiento del inventario de línea, tiempo del ciclo, secuencia de producción, cambios de herramental, paros menores de línea, intervenciones de mantenimiento</a:t>
            </a:r>
          </a:p>
          <a:p>
            <a:pPr eaLnBrk="0" hangingPunct="0">
              <a:spcBef>
                <a:spcPct val="50000"/>
              </a:spcBef>
            </a:pPr>
            <a:endParaRPr lang="es-ES_tradnl" b="1" dirty="0" smtClean="0">
              <a:solidFill>
                <a:schemeClr val="tx1"/>
              </a:solidFill>
            </a:endParaRPr>
          </a:p>
          <a:p>
            <a:pPr eaLnBrk="0" hangingPunct="0">
              <a:spcBef>
                <a:spcPct val="50000"/>
              </a:spcBef>
            </a:pPr>
            <a:r>
              <a:rPr lang="es-ES_tradnl" b="1" dirty="0" smtClean="0">
                <a:solidFill>
                  <a:schemeClr val="tx1"/>
                </a:solidFill>
              </a:rPr>
              <a:t>2. PUESTA A PUNTO Y AJUSTES:</a:t>
            </a:r>
          </a:p>
          <a:p>
            <a:pPr eaLnBrk="0" hangingPunct="0">
              <a:spcBef>
                <a:spcPct val="50000"/>
              </a:spcBef>
            </a:pPr>
            <a:r>
              <a:rPr lang="es-ES_tradnl" b="1" dirty="0" smtClean="0">
                <a:solidFill>
                  <a:schemeClr val="tx1"/>
                </a:solidFill>
              </a:rPr>
              <a:t>Causados por: reordenamiento del inventario de línea, tiempo del ciclo, secuencia de producción, cambios de herramental, paros de línea.</a:t>
            </a:r>
          </a:p>
          <a:p>
            <a:pPr eaLnBrk="0" hangingPunct="0">
              <a:spcBef>
                <a:spcPct val="50000"/>
              </a:spcBef>
            </a:pPr>
            <a:endParaRPr lang="es-ES_tradnl" b="1" dirty="0" smtClean="0">
              <a:solidFill>
                <a:schemeClr val="tx1"/>
              </a:solidFill>
            </a:endParaRPr>
          </a:p>
          <a:p>
            <a:pPr eaLnBrk="0" hangingPunct="0">
              <a:spcBef>
                <a:spcPct val="50000"/>
              </a:spcBef>
            </a:pPr>
            <a:r>
              <a:rPr lang="es-ES_tradnl" b="1" dirty="0" smtClean="0">
                <a:solidFill>
                  <a:schemeClr val="tx1"/>
                </a:solidFill>
              </a:rPr>
              <a:t>3. TIEMPO OCIOSO Y PAROS MENORES</a:t>
            </a:r>
          </a:p>
          <a:p>
            <a:pPr eaLnBrk="0" hangingPunct="0">
              <a:spcBef>
                <a:spcPct val="50000"/>
              </a:spcBef>
            </a:pPr>
            <a:r>
              <a:rPr lang="es-ES_tradnl" b="1" dirty="0" smtClean="0">
                <a:solidFill>
                  <a:schemeClr val="tx1"/>
                </a:solidFill>
              </a:rPr>
              <a:t>Se originan por ciclos de operación, secuencia de producción, tiempos estándar de cambios de herramental, ajustes de operación, régimen de operación.</a:t>
            </a:r>
            <a:endParaRPr lang="es-ES" dirty="0" smtClean="0">
              <a:solidFill>
                <a:schemeClr val="tx1"/>
              </a:solidFill>
            </a:endParaRPr>
          </a:p>
          <a:p>
            <a:pPr eaLnBrk="0" hangingPunct="0">
              <a:spcBef>
                <a:spcPct val="50000"/>
              </a:spcBef>
            </a:pPr>
            <a:endParaRPr lang="es-ES" dirty="0" smtClean="0"/>
          </a:p>
          <a:p>
            <a:pPr eaLnBrk="0" hangingPunct="0">
              <a:spcBef>
                <a:spcPct val="50000"/>
              </a:spcBef>
            </a:pPr>
            <a:endParaRPr lang="es-MX" dirty="0"/>
          </a:p>
        </p:txBody>
      </p:sp>
    </p:spTree>
    <p:extLst>
      <p:ext uri="{BB962C8B-B14F-4D97-AF65-F5344CB8AC3E}">
        <p14:creationId xmlns:p14="http://schemas.microsoft.com/office/powerpoint/2010/main" val="58608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744095"/>
            <a:ext cx="8172400" cy="5632311"/>
          </a:xfrm>
          <a:prstGeom prst="rect">
            <a:avLst/>
          </a:prstGeom>
          <a:noFill/>
        </p:spPr>
        <p:style>
          <a:lnRef idx="1">
            <a:schemeClr val="accent1"/>
          </a:lnRef>
          <a:fillRef idx="3">
            <a:schemeClr val="accent1"/>
          </a:fillRef>
          <a:effectRef idx="2">
            <a:schemeClr val="accent1"/>
          </a:effectRef>
          <a:fontRef idx="minor">
            <a:schemeClr val="lt1"/>
          </a:fontRef>
        </p:style>
        <p:txBody>
          <a:bodyPr wrap="square">
            <a:spAutoFit/>
          </a:bodyPr>
          <a:lstStyle/>
          <a:p>
            <a:pPr eaLnBrk="0" hangingPunct="0">
              <a:spcBef>
                <a:spcPct val="50000"/>
              </a:spcBef>
            </a:pPr>
            <a:r>
              <a:rPr lang="es-ES_tradnl" b="1" dirty="0" smtClean="0">
                <a:solidFill>
                  <a:schemeClr val="tx1"/>
                </a:solidFill>
              </a:rPr>
              <a:t>4. REDUCCIÓN DE 	VELOCIDAD</a:t>
            </a:r>
          </a:p>
          <a:p>
            <a:pPr eaLnBrk="0" hangingPunct="0">
              <a:spcBef>
                <a:spcPct val="50000"/>
              </a:spcBef>
            </a:pPr>
            <a:r>
              <a:rPr lang="es-ES_tradnl" b="1" dirty="0" smtClean="0">
                <a:solidFill>
                  <a:schemeClr val="tx1"/>
                </a:solidFill>
              </a:rPr>
              <a:t>Las causas son: ciclos de operación, secuencia de producción, tiempos estándar de cambios de herramental, paros de línea, defectos de calidad, mal funcionamiento de componentes periféricos.</a:t>
            </a:r>
          </a:p>
          <a:p>
            <a:pPr eaLnBrk="0" hangingPunct="0">
              <a:spcBef>
                <a:spcPct val="50000"/>
              </a:spcBef>
            </a:pPr>
            <a:endParaRPr lang="es-ES_tradnl" b="1" dirty="0" smtClean="0">
              <a:solidFill>
                <a:schemeClr val="tx1"/>
              </a:solidFill>
            </a:endParaRPr>
          </a:p>
          <a:p>
            <a:pPr eaLnBrk="0" hangingPunct="0">
              <a:spcBef>
                <a:spcPct val="50000"/>
              </a:spcBef>
            </a:pPr>
            <a:r>
              <a:rPr lang="es-ES_tradnl" b="1" dirty="0" smtClean="0">
                <a:solidFill>
                  <a:schemeClr val="tx1"/>
                </a:solidFill>
              </a:rPr>
              <a:t>5.DEFECTOS EN EL 	PROCESO</a:t>
            </a:r>
          </a:p>
          <a:p>
            <a:pPr eaLnBrk="0" hangingPunct="0">
              <a:spcBef>
                <a:spcPct val="50000"/>
              </a:spcBef>
            </a:pPr>
            <a:r>
              <a:rPr lang="es-ES_tradnl" b="1" dirty="0" smtClean="0">
                <a:solidFill>
                  <a:schemeClr val="tx1"/>
                </a:solidFill>
              </a:rPr>
              <a:t>Causados por mal funcionamiento del equipo, ciclos y secuencia de operación, cambios de herramental, régimen de operación.</a:t>
            </a:r>
          </a:p>
          <a:p>
            <a:pPr eaLnBrk="0" hangingPunct="0">
              <a:spcBef>
                <a:spcPct val="50000"/>
              </a:spcBef>
              <a:buFont typeface="Wingdings" pitchFamily="2" charset="2"/>
              <a:buChar char="ü"/>
            </a:pPr>
            <a:r>
              <a:rPr lang="es-ES_tradnl" b="1" dirty="0" smtClean="0">
                <a:solidFill>
                  <a:schemeClr val="tx1"/>
                </a:solidFill>
              </a:rPr>
              <a:t>    	Sin defecto, solo lo hecho bien a la primera.</a:t>
            </a:r>
          </a:p>
          <a:p>
            <a:pPr eaLnBrk="0" hangingPunct="0">
              <a:spcBef>
                <a:spcPct val="50000"/>
              </a:spcBef>
            </a:pPr>
            <a:endParaRPr lang="es-ES_tradnl" b="1" dirty="0">
              <a:solidFill>
                <a:schemeClr val="tx1"/>
              </a:solidFill>
            </a:endParaRPr>
          </a:p>
          <a:p>
            <a:pPr eaLnBrk="0" hangingPunct="0">
              <a:spcBef>
                <a:spcPct val="50000"/>
              </a:spcBef>
            </a:pPr>
            <a:r>
              <a:rPr lang="es-ES_tradnl" b="1" dirty="0" smtClean="0">
                <a:solidFill>
                  <a:schemeClr val="tx1"/>
                </a:solidFill>
              </a:rPr>
              <a:t>6. REDUCCIÓN DE RENDIMIENTO</a:t>
            </a:r>
          </a:p>
          <a:p>
            <a:pPr eaLnBrk="0" hangingPunct="0">
              <a:spcBef>
                <a:spcPct val="50000"/>
              </a:spcBef>
            </a:pPr>
            <a:r>
              <a:rPr lang="es-ES_tradnl" b="1" dirty="0" smtClean="0">
                <a:solidFill>
                  <a:schemeClr val="tx1"/>
                </a:solidFill>
              </a:rPr>
              <a:t>Origen, tiempo de régimen de operación, defectos en el proceso, estabilización de producción.</a:t>
            </a:r>
          </a:p>
          <a:p>
            <a:pPr eaLnBrk="0" hangingPunct="0">
              <a:spcBef>
                <a:spcPct val="50000"/>
              </a:spcBef>
            </a:pPr>
            <a:endParaRPr lang="es-ES" dirty="0" smtClean="0"/>
          </a:p>
          <a:p>
            <a:pPr eaLnBrk="0" hangingPunct="0">
              <a:spcBef>
                <a:spcPct val="50000"/>
              </a:spcBef>
            </a:pPr>
            <a:endParaRPr lang="es-MX" dirty="0"/>
          </a:p>
        </p:txBody>
      </p:sp>
    </p:spTree>
    <p:extLst>
      <p:ext uri="{BB962C8B-B14F-4D97-AF65-F5344CB8AC3E}">
        <p14:creationId xmlns:p14="http://schemas.microsoft.com/office/powerpoint/2010/main" val="3936243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39552" y="764704"/>
            <a:ext cx="8280920" cy="5355312"/>
          </a:xfrm>
          <a:prstGeom prst="rect">
            <a:avLst/>
          </a:prstGeom>
          <a:noFill/>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algn="ctr"/>
            <a:r>
              <a:rPr lang="es-ES" b="1" dirty="0" smtClean="0"/>
              <a:t>Disponibilidad</a:t>
            </a:r>
          </a:p>
          <a:p>
            <a:r>
              <a:rPr lang="es-ES" dirty="0"/>
              <a:t>D</a:t>
            </a:r>
            <a:r>
              <a:rPr lang="es-ES" dirty="0" smtClean="0"/>
              <a:t>epende </a:t>
            </a:r>
            <a:r>
              <a:rPr lang="es-ES" dirty="0"/>
              <a:t>de dos factores críticos</a:t>
            </a:r>
            <a:r>
              <a:rPr lang="es-ES" dirty="0" smtClean="0"/>
              <a:t>:</a:t>
            </a:r>
          </a:p>
          <a:p>
            <a:r>
              <a:rPr lang="es-ES" dirty="0"/>
              <a:t/>
            </a:r>
            <a:br>
              <a:rPr lang="es-ES" dirty="0"/>
            </a:br>
            <a:r>
              <a:rPr lang="es-ES" dirty="0"/>
              <a:t>1. la frecuencia de las averías</a:t>
            </a:r>
          </a:p>
          <a:p>
            <a:r>
              <a:rPr lang="es-ES" dirty="0"/>
              <a:t>2. el tiempo necesario para reparar las mismas.</a:t>
            </a:r>
          </a:p>
          <a:p>
            <a:endParaRPr lang="es-ES" dirty="0"/>
          </a:p>
          <a:p>
            <a:pPr algn="ctr"/>
            <a:r>
              <a:rPr lang="es-ES" b="1" dirty="0"/>
              <a:t>Cinco principios fundamentales</a:t>
            </a:r>
            <a:r>
              <a:rPr lang="es-ES" b="1" dirty="0" smtClean="0"/>
              <a:t>:</a:t>
            </a:r>
          </a:p>
          <a:p>
            <a:pPr algn="just"/>
            <a:r>
              <a:rPr lang="es-ES" b="1" dirty="0"/>
              <a:t/>
            </a:r>
            <a:br>
              <a:rPr lang="es-ES" b="1" dirty="0"/>
            </a:br>
            <a:r>
              <a:rPr lang="es-ES" dirty="0"/>
              <a:t/>
            </a:r>
            <a:br>
              <a:rPr lang="es-ES" dirty="0"/>
            </a:br>
            <a:r>
              <a:rPr lang="es-ES" dirty="0"/>
              <a:t>1. Participación de todo el </a:t>
            </a:r>
            <a:r>
              <a:rPr lang="es-ES" dirty="0" smtClean="0"/>
              <a:t>personal.</a:t>
            </a:r>
          </a:p>
          <a:p>
            <a:pPr algn="just"/>
            <a:r>
              <a:rPr lang="es-ES" dirty="0"/>
              <a:t/>
            </a:r>
            <a:br>
              <a:rPr lang="es-ES" dirty="0"/>
            </a:br>
            <a:r>
              <a:rPr lang="es-ES" dirty="0"/>
              <a:t>2. Creación de una cultura corporativa: máxima eficacia</a:t>
            </a:r>
            <a:r>
              <a:rPr lang="es-ES" dirty="0" smtClean="0"/>
              <a:t>.</a:t>
            </a:r>
          </a:p>
          <a:p>
            <a:pPr algn="just"/>
            <a:r>
              <a:rPr lang="es-ES" dirty="0"/>
              <a:t/>
            </a:r>
            <a:br>
              <a:rPr lang="es-ES" dirty="0"/>
            </a:br>
            <a:r>
              <a:rPr lang="es-ES" dirty="0"/>
              <a:t>3. Implantar sistema de gestión</a:t>
            </a:r>
            <a:r>
              <a:rPr lang="es-ES" dirty="0" smtClean="0"/>
              <a:t>.</a:t>
            </a:r>
          </a:p>
          <a:p>
            <a:pPr algn="just"/>
            <a:r>
              <a:rPr lang="es-ES" dirty="0"/>
              <a:t/>
            </a:r>
            <a:br>
              <a:rPr lang="es-ES" dirty="0"/>
            </a:br>
            <a:r>
              <a:rPr lang="es-ES" dirty="0"/>
              <a:t>4. Implantación del mantenimiento preventivo.</a:t>
            </a:r>
          </a:p>
          <a:p>
            <a:endParaRPr lang="es-ES" dirty="0"/>
          </a:p>
          <a:p>
            <a:r>
              <a:rPr lang="es-ES" dirty="0"/>
              <a:t>5. Aplicación del sistema de gestión: ventas, dirección. </a:t>
            </a:r>
            <a:endParaRPr lang="es-MX" dirty="0"/>
          </a:p>
          <a:p>
            <a:endParaRPr lang="es-MX" dirty="0"/>
          </a:p>
        </p:txBody>
      </p:sp>
    </p:spTree>
    <p:extLst>
      <p:ext uri="{BB962C8B-B14F-4D97-AF65-F5344CB8AC3E}">
        <p14:creationId xmlns:p14="http://schemas.microsoft.com/office/powerpoint/2010/main" val="1181149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4 FASES DEL TPM</a:t>
            </a:r>
            <a:endParaRPr lang="es-MX" dirty="0"/>
          </a:p>
        </p:txBody>
      </p:sp>
      <p:sp>
        <p:nvSpPr>
          <p:cNvPr id="3" name="2 Marcador de contenido"/>
          <p:cNvSpPr>
            <a:spLocks noGrp="1"/>
          </p:cNvSpPr>
          <p:nvPr>
            <p:ph idx="1"/>
          </p:nvPr>
        </p:nvSpPr>
        <p:spPr>
          <a:noFill/>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algn="ctr"/>
            <a:r>
              <a:rPr lang="es-MX" b="1" dirty="0" smtClean="0">
                <a:solidFill>
                  <a:schemeClr val="tx1"/>
                </a:solidFill>
                <a:latin typeface="Agency FB" pitchFamily="34" charset="0"/>
              </a:rPr>
              <a:t>1ra. Fase (Preparación para la implementación del TPM)</a:t>
            </a:r>
          </a:p>
          <a:p>
            <a:pPr marL="0" indent="0" algn="ctr">
              <a:buNone/>
            </a:pPr>
            <a:r>
              <a:rPr lang="es-MX" dirty="0" smtClean="0">
                <a:solidFill>
                  <a:schemeClr val="tx1"/>
                </a:solidFill>
                <a:latin typeface="Agency FB" pitchFamily="34" charset="0"/>
              </a:rPr>
              <a:t>Diseñado para obtener un ambiente motivador, la cultura y habilidad, los cuales permiten la </a:t>
            </a:r>
            <a:r>
              <a:rPr lang="es-MX" dirty="0" err="1" smtClean="0">
                <a:solidFill>
                  <a:schemeClr val="tx1"/>
                </a:solidFill>
                <a:latin typeface="Agency FB" pitchFamily="34" charset="0"/>
              </a:rPr>
              <a:t>proactividad</a:t>
            </a:r>
            <a:r>
              <a:rPr lang="es-MX" dirty="0" smtClean="0">
                <a:solidFill>
                  <a:schemeClr val="tx1"/>
                </a:solidFill>
                <a:latin typeface="Agency FB" pitchFamily="34" charset="0"/>
              </a:rPr>
              <a:t> de la empresa.</a:t>
            </a:r>
          </a:p>
          <a:p>
            <a:pPr marL="514350" indent="-514350">
              <a:buFont typeface="+mj-lt"/>
              <a:buAutoNum type="arabicPeriod"/>
            </a:pPr>
            <a:r>
              <a:rPr lang="es-MX" dirty="0" smtClean="0">
                <a:solidFill>
                  <a:schemeClr val="tx1"/>
                </a:solidFill>
                <a:latin typeface="Agency FB" pitchFamily="34" charset="0"/>
              </a:rPr>
              <a:t>Crear entorno apropiado</a:t>
            </a:r>
          </a:p>
          <a:p>
            <a:pPr marL="514350" indent="-514350">
              <a:buFont typeface="+mj-lt"/>
              <a:buAutoNum type="arabicPeriod"/>
            </a:pPr>
            <a:r>
              <a:rPr lang="es-MX" dirty="0" smtClean="0">
                <a:solidFill>
                  <a:schemeClr val="tx1"/>
                </a:solidFill>
                <a:latin typeface="Agency FB" pitchFamily="34" charset="0"/>
              </a:rPr>
              <a:t>Crear programas de adiestramiento y desarrollo.</a:t>
            </a:r>
          </a:p>
          <a:p>
            <a:pPr marL="514350" indent="-514350">
              <a:buFont typeface="+mj-lt"/>
              <a:buAutoNum type="arabicPeriod"/>
            </a:pPr>
            <a:r>
              <a:rPr lang="es-MX" dirty="0" smtClean="0">
                <a:solidFill>
                  <a:schemeClr val="tx1"/>
                </a:solidFill>
                <a:latin typeface="Agency FB" pitchFamily="34" charset="0"/>
              </a:rPr>
              <a:t>Crear la organización para el TPM.</a:t>
            </a:r>
          </a:p>
          <a:p>
            <a:pPr marL="514350" indent="-514350">
              <a:buFont typeface="+mj-lt"/>
              <a:buAutoNum type="arabicPeriod"/>
            </a:pPr>
            <a:r>
              <a:rPr lang="es-MX" dirty="0" smtClean="0">
                <a:solidFill>
                  <a:schemeClr val="tx1"/>
                </a:solidFill>
                <a:latin typeface="Agency FB" pitchFamily="34" charset="0"/>
              </a:rPr>
              <a:t>Crearlo objetivos y las políticas para el TPM.</a:t>
            </a:r>
          </a:p>
          <a:p>
            <a:pPr marL="514350" indent="-514350">
              <a:buFont typeface="+mj-lt"/>
              <a:buAutoNum type="arabicPeriod"/>
            </a:pPr>
            <a:r>
              <a:rPr lang="es-MX" dirty="0" smtClean="0">
                <a:solidFill>
                  <a:schemeClr val="tx1"/>
                </a:solidFill>
                <a:latin typeface="Agency FB" pitchFamily="34" charset="0"/>
              </a:rPr>
              <a:t>Crear el plan maestro para el desarrollo del TPM.</a:t>
            </a:r>
          </a:p>
          <a:p>
            <a:pPr marL="514350" indent="-514350">
              <a:buFont typeface="+mj-lt"/>
              <a:buAutoNum type="arabicPeriod"/>
            </a:pPr>
            <a:endParaRPr lang="es-MX" dirty="0" smtClean="0">
              <a:latin typeface="Agency FB" pitchFamily="34" charset="0"/>
            </a:endParaRPr>
          </a:p>
        </p:txBody>
      </p:sp>
    </p:spTree>
    <p:extLst>
      <p:ext uri="{BB962C8B-B14F-4D97-AF65-F5344CB8AC3E}">
        <p14:creationId xmlns:p14="http://schemas.microsoft.com/office/powerpoint/2010/main" val="167475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MX" sz="3600" dirty="0" smtClean="0">
                <a:solidFill>
                  <a:schemeClr val="tx1"/>
                </a:solidFill>
                <a:latin typeface="Agency FB" pitchFamily="34" charset="0"/>
              </a:rPr>
              <a:t>2da. Fase (Inicio de Actividades)</a:t>
            </a:r>
            <a:r>
              <a:rPr lang="es-MX" dirty="0" smtClean="0">
                <a:latin typeface="Agency FB" pitchFamily="34" charset="0"/>
              </a:rPr>
              <a:t/>
            </a:r>
            <a:br>
              <a:rPr lang="es-MX" dirty="0" smtClean="0">
                <a:latin typeface="Agency FB" pitchFamily="34" charset="0"/>
              </a:rPr>
            </a:br>
            <a:endParaRPr lang="es-MX" dirty="0">
              <a:latin typeface="Agency FB" pitchFamily="34" charset="0"/>
            </a:endParaRPr>
          </a:p>
        </p:txBody>
      </p:sp>
      <p:sp>
        <p:nvSpPr>
          <p:cNvPr id="3" name="2 Marcador de contenido"/>
          <p:cNvSpPr>
            <a:spLocks noGrp="1"/>
          </p:cNvSpPr>
          <p:nvPr>
            <p:ph idx="1"/>
          </p:nvPr>
        </p:nvSpPr>
        <p:spPr>
          <a:noFill/>
        </p:spPr>
        <p:style>
          <a:lnRef idx="2">
            <a:schemeClr val="accent1">
              <a:shade val="50000"/>
            </a:schemeClr>
          </a:lnRef>
          <a:fillRef idx="1">
            <a:schemeClr val="accent1"/>
          </a:fillRef>
          <a:effectRef idx="0">
            <a:schemeClr val="accent1"/>
          </a:effectRef>
          <a:fontRef idx="minor">
            <a:schemeClr val="lt1"/>
          </a:fontRef>
        </p:style>
        <p:txBody>
          <a:bodyPr/>
          <a:lstStyle/>
          <a:p>
            <a:r>
              <a:rPr lang="es-MX" b="1" dirty="0" smtClean="0">
                <a:solidFill>
                  <a:schemeClr val="tx1"/>
                </a:solidFill>
                <a:latin typeface="Agency FB" pitchFamily="34" charset="0"/>
              </a:rPr>
              <a:t>ACTOS DE INICIACIÖN</a:t>
            </a:r>
          </a:p>
          <a:p>
            <a:pPr marL="0" indent="0">
              <a:buNone/>
            </a:pPr>
            <a:r>
              <a:rPr lang="es-MX" dirty="0" smtClean="0">
                <a:solidFill>
                  <a:schemeClr val="tx1"/>
                </a:solidFill>
                <a:latin typeface="Agency FB" pitchFamily="34" charset="0"/>
              </a:rPr>
              <a:t>Se organiza una junta integrada por todo el personal de la empresa y proveedores, en la cual el comité promotor y coordinador del TPM informará que a partir de ese momento cada trabajador laborará de acuerdo con el TPM, </a:t>
            </a:r>
            <a:r>
              <a:rPr lang="es-MX" dirty="0" err="1" smtClean="0">
                <a:solidFill>
                  <a:schemeClr val="tx1"/>
                </a:solidFill>
                <a:latin typeface="Agency FB" pitchFamily="34" charset="0"/>
              </a:rPr>
              <a:t>asi</a:t>
            </a:r>
            <a:r>
              <a:rPr lang="es-MX" dirty="0" smtClean="0">
                <a:solidFill>
                  <a:schemeClr val="tx1"/>
                </a:solidFill>
                <a:latin typeface="Agency FB" pitchFamily="34" charset="0"/>
              </a:rPr>
              <a:t> que debe abandonar sus rutinas tradicionales de trabajo. Esta junta ayudará a crear y desarrollar un clima proactivo y de deseos de superación.</a:t>
            </a:r>
            <a:endParaRPr lang="es-MX" dirty="0">
              <a:solidFill>
                <a:schemeClr val="tx1"/>
              </a:solidFill>
              <a:latin typeface="Agency FB" pitchFamily="34" charset="0"/>
            </a:endParaRPr>
          </a:p>
        </p:txBody>
      </p:sp>
    </p:spTree>
    <p:extLst>
      <p:ext uri="{BB962C8B-B14F-4D97-AF65-F5344CB8AC3E}">
        <p14:creationId xmlns:p14="http://schemas.microsoft.com/office/powerpoint/2010/main" val="74566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36912"/>
            <a:ext cx="7467600" cy="1872208"/>
          </a:xfrm>
        </p:spPr>
        <p:txBody>
          <a:bodyPr>
            <a:normAutofit fontScale="90000"/>
          </a:bodyPr>
          <a:lstStyle/>
          <a:p>
            <a:pPr algn="ctr"/>
            <a:r>
              <a:rPr lang="es-MX" sz="8900" b="1" dirty="0" smtClean="0">
                <a:solidFill>
                  <a:schemeClr val="tx1"/>
                </a:solidFill>
              </a:rPr>
              <a:t>3ra</a:t>
            </a:r>
            <a:r>
              <a:rPr lang="es-MX" sz="4000" b="1" dirty="0" smtClean="0"/>
              <a:t>. </a:t>
            </a:r>
            <a:br>
              <a:rPr lang="es-MX" sz="4000" b="1" dirty="0" smtClean="0"/>
            </a:br>
            <a:r>
              <a:rPr lang="es-MX" sz="4000" b="1" dirty="0" smtClean="0">
                <a:solidFill>
                  <a:schemeClr val="tx1"/>
                </a:solidFill>
              </a:rPr>
              <a:t>Fase ( Implementación del TPM</a:t>
            </a:r>
            <a:r>
              <a:rPr lang="es-MX" dirty="0" smtClean="0">
                <a:solidFill>
                  <a:schemeClr val="tx1"/>
                </a:solidFill>
              </a:rPr>
              <a:t>)</a:t>
            </a:r>
            <a:endParaRPr lang="es-MX" dirty="0">
              <a:solidFill>
                <a:schemeClr val="tx1"/>
              </a:solidFill>
            </a:endParaRPr>
          </a:p>
        </p:txBody>
      </p:sp>
    </p:spTree>
    <p:extLst>
      <p:ext uri="{BB962C8B-B14F-4D97-AF65-F5344CB8AC3E}">
        <p14:creationId xmlns:p14="http://schemas.microsoft.com/office/powerpoint/2010/main" val="3517283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571480"/>
            <a:ext cx="7929618" cy="6032421"/>
          </a:xfrm>
          <a:prstGeom prst="rect">
            <a:avLst/>
          </a:prstGeom>
          <a:noFill/>
        </p:spPr>
        <p:txBody>
          <a:bodyPr wrap="square" rtlCol="0">
            <a:spAutoFit/>
          </a:bodyPr>
          <a:lstStyle/>
          <a:p>
            <a:pPr algn="ctr"/>
            <a:r>
              <a:rPr lang="es-MX" sz="2800" b="1" dirty="0" smtClean="0"/>
              <a:t>MEJORA DE LA EFECTIVIDAD GLOBAL DEL EQUIPO INSTALADO</a:t>
            </a:r>
          </a:p>
          <a:p>
            <a:endParaRPr lang="es-MX" dirty="0"/>
          </a:p>
          <a:p>
            <a:endParaRPr lang="es-MX" dirty="0" smtClean="0"/>
          </a:p>
          <a:p>
            <a:r>
              <a:rPr lang="es-MX" sz="2000" dirty="0" smtClean="0"/>
              <a:t>Para este paso debemos conseguir la planificación e implementación de cada una de las tareas del TPM.</a:t>
            </a:r>
          </a:p>
          <a:p>
            <a:endParaRPr lang="es-MX" sz="2000" dirty="0" smtClean="0"/>
          </a:p>
          <a:p>
            <a:r>
              <a:rPr lang="es-MX" sz="2000" dirty="0" smtClean="0"/>
              <a:t>Para mejorar la efectividad global del equipo es preciso hacer dos labores generales:</a:t>
            </a:r>
          </a:p>
          <a:p>
            <a:endParaRPr lang="es-MX" sz="2000" dirty="0" smtClean="0"/>
          </a:p>
          <a:p>
            <a:pPr marL="717550" indent="-342900">
              <a:buFont typeface="+mj-lt"/>
              <a:buAutoNum type="arabicPeriod"/>
            </a:pPr>
            <a:r>
              <a:rPr lang="es-MX" sz="2000" dirty="0" smtClean="0"/>
              <a:t>Estudiar a fondo las características y los rendimientos de los equipos para obtener el mayor provecho de  ellos al utilizarlos en la forma debida.</a:t>
            </a:r>
          </a:p>
          <a:p>
            <a:pPr marL="717550" indent="-342900">
              <a:buFont typeface="+mj-lt"/>
              <a:buAutoNum type="arabicPeriod"/>
            </a:pPr>
            <a:endParaRPr lang="es-MX" sz="2000" dirty="0" smtClean="0"/>
          </a:p>
          <a:p>
            <a:pPr marL="717550" indent="-342900">
              <a:buFont typeface="+mj-lt"/>
              <a:buAutoNum type="arabicPeriod"/>
            </a:pPr>
            <a:r>
              <a:rPr lang="es-MX" sz="2000" dirty="0" smtClean="0"/>
              <a:t>Eliminar los obstáculos que se oponen a la eficacia de los equipos.</a:t>
            </a:r>
          </a:p>
          <a:p>
            <a:pPr indent="17463"/>
            <a:endParaRPr lang="es-MX" sz="2000" dirty="0"/>
          </a:p>
          <a:p>
            <a:pPr indent="17463"/>
            <a:endParaRPr lang="es-MX" dirty="0"/>
          </a:p>
          <a:p>
            <a:pPr indent="17463"/>
            <a:endParaRPr lang="es-MX" dirty="0" smtClean="0"/>
          </a:p>
          <a:p>
            <a:endParaRPr lang="es-MX" dirty="0" smtClean="0"/>
          </a:p>
        </p:txBody>
      </p:sp>
    </p:spTree>
    <p:extLst>
      <p:ext uri="{BB962C8B-B14F-4D97-AF65-F5344CB8AC3E}">
        <p14:creationId xmlns:p14="http://schemas.microsoft.com/office/powerpoint/2010/main" val="197924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548680"/>
            <a:ext cx="8229600" cy="1143000"/>
          </a:xfrm>
        </p:spPr>
        <p:txBody>
          <a:bodyPr>
            <a:normAutofit fontScale="90000"/>
          </a:bodyPr>
          <a:lstStyle/>
          <a:p>
            <a:r>
              <a:rPr lang="es-MX" b="1" dirty="0" smtClean="0"/>
              <a:t>MANTENIMIENTO PRODUCTIVO TOTAL.</a:t>
            </a:r>
            <a:br>
              <a:rPr lang="es-MX" b="1" dirty="0" smtClean="0"/>
            </a:br>
            <a:r>
              <a:rPr lang="es-MX" b="1" dirty="0" smtClean="0"/>
              <a:t>(TPM)</a:t>
            </a:r>
            <a:endParaRPr lang="es-MX" b="1" dirty="0"/>
          </a:p>
        </p:txBody>
      </p:sp>
      <p:sp>
        <p:nvSpPr>
          <p:cNvPr id="3" name="2 Marcador de contenido"/>
          <p:cNvSpPr>
            <a:spLocks noGrp="1"/>
          </p:cNvSpPr>
          <p:nvPr>
            <p:ph idx="1"/>
          </p:nvPr>
        </p:nvSpPr>
        <p:spPr>
          <a:xfrm>
            <a:off x="539552" y="2132856"/>
            <a:ext cx="3610744" cy="3629000"/>
          </a:xfrm>
        </p:spPr>
        <p:txBody>
          <a:bodyPr>
            <a:normAutofit fontScale="70000" lnSpcReduction="20000"/>
          </a:bodyPr>
          <a:lstStyle/>
          <a:p>
            <a:pPr marL="0" indent="0" algn="just">
              <a:buNone/>
            </a:pPr>
            <a:endParaRPr lang="es-MX" sz="2400" dirty="0" smtClean="0"/>
          </a:p>
          <a:p>
            <a:pPr marL="0" indent="0" algn="just">
              <a:buNone/>
            </a:pPr>
            <a:endParaRPr lang="es-MX" sz="2400" dirty="0" smtClean="0"/>
          </a:p>
          <a:p>
            <a:pPr marL="0" indent="0" algn="just">
              <a:buNone/>
            </a:pPr>
            <a:r>
              <a:rPr lang="es-MX" sz="2400" b="1" dirty="0" smtClean="0"/>
              <a:t>INTRODUCCION.</a:t>
            </a:r>
          </a:p>
          <a:p>
            <a:pPr marL="0" indent="0" algn="just">
              <a:buNone/>
            </a:pPr>
            <a:endParaRPr lang="es-MX" b="1" dirty="0"/>
          </a:p>
          <a:p>
            <a:pPr marL="0" indent="0" algn="just">
              <a:buNone/>
            </a:pPr>
            <a:endParaRPr lang="es-MX" sz="2400" b="1" dirty="0" smtClean="0"/>
          </a:p>
          <a:p>
            <a:pPr marL="0" indent="0" algn="just">
              <a:buNone/>
            </a:pPr>
            <a:r>
              <a:rPr lang="es-MX" sz="2400" dirty="0" smtClean="0"/>
              <a:t>En Japón Deming  y Juran  dieron a conocer a  la unión de científicos e ingenieros  japoneses  el control estadístico de la calidad.</a:t>
            </a:r>
          </a:p>
          <a:p>
            <a:pPr marL="0" indent="0" algn="just">
              <a:buNone/>
            </a:pPr>
            <a:r>
              <a:rPr lang="es-MX" sz="2400" dirty="0" smtClean="0"/>
              <a:t>Que la </a:t>
            </a:r>
            <a:r>
              <a:rPr lang="es-MX" sz="2400" b="1" dirty="0" smtClean="0"/>
              <a:t>calidad no debería de medirse  al terminar el producto</a:t>
            </a:r>
            <a:r>
              <a:rPr lang="es-MX" sz="2400" dirty="0" smtClean="0"/>
              <a:t>, </a:t>
            </a:r>
            <a:r>
              <a:rPr lang="es-MX" sz="2400" b="1" dirty="0" smtClean="0"/>
              <a:t>sino que debería ser incorporada  a lo largo de todo el proceso productivo.</a:t>
            </a:r>
            <a:endParaRPr lang="es-MX" sz="2400" b="1" dirty="0"/>
          </a:p>
        </p:txBody>
      </p:sp>
      <p:pic>
        <p:nvPicPr>
          <p:cNvPr id="2052" name="Picture 4" descr="http://1.bp.blogspot.com/_jCK0mAway0Y/TU8qFEiP2EI/AAAAAAAAAX0/ek7J7bDZ4Sw/s1600/Dibujo.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991959" y="2348880"/>
            <a:ext cx="3361438" cy="197777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788024" y="4699010"/>
            <a:ext cx="3528205" cy="1754326"/>
          </a:xfrm>
          <a:prstGeom prst="rect">
            <a:avLst/>
          </a:prstGeom>
          <a:noFill/>
        </p:spPr>
        <p:txBody>
          <a:bodyPr wrap="square" rtlCol="0">
            <a:spAutoFit/>
          </a:bodyPr>
          <a:lstStyle/>
          <a:p>
            <a:pPr marL="285750" indent="-285750">
              <a:buFont typeface="Arial" pitchFamily="34" charset="0"/>
              <a:buChar char="•"/>
            </a:pPr>
            <a:r>
              <a:rPr lang="es-MX" dirty="0" smtClean="0"/>
              <a:t>Uso de la estadística.</a:t>
            </a:r>
          </a:p>
          <a:p>
            <a:pPr marL="285750" indent="-285750" algn="just">
              <a:buFont typeface="Arial" pitchFamily="34" charset="0"/>
              <a:buChar char="•"/>
            </a:pPr>
            <a:r>
              <a:rPr lang="es-MX" dirty="0" smtClean="0"/>
              <a:t>Una nueva forma de controlar la calidad.</a:t>
            </a:r>
          </a:p>
          <a:p>
            <a:pPr marL="285750" indent="-285750">
              <a:buFont typeface="Arial" pitchFamily="34" charset="0"/>
              <a:buChar char="•"/>
            </a:pPr>
            <a:r>
              <a:rPr lang="es-MX" dirty="0" smtClean="0"/>
              <a:t>Mejorar la administración  enfocada a  atención al cliente.</a:t>
            </a:r>
          </a:p>
          <a:p>
            <a:pPr marL="285750" indent="-285750">
              <a:buFont typeface="Arial" pitchFamily="34" charset="0"/>
              <a:buChar char="•"/>
            </a:pPr>
            <a:endParaRPr lang="es-MX" dirty="0"/>
          </a:p>
        </p:txBody>
      </p:sp>
    </p:spTree>
    <p:extLst>
      <p:ext uri="{BB962C8B-B14F-4D97-AF65-F5344CB8AC3E}">
        <p14:creationId xmlns:p14="http://schemas.microsoft.com/office/powerpoint/2010/main" val="1470327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000100" y="2754321"/>
          <a:ext cx="7215238" cy="3246446"/>
        </p:xfrm>
        <a:graphic>
          <a:graphicData uri="http://schemas.openxmlformats.org/drawingml/2006/table">
            <a:tbl>
              <a:tblPr firstRow="1" bandRow="1">
                <a:tableStyleId>{5940675A-B579-460E-94D1-54222C63F5DA}</a:tableStyleId>
              </a:tblPr>
              <a:tblGrid>
                <a:gridCol w="791286"/>
                <a:gridCol w="1782389"/>
                <a:gridCol w="4641563"/>
              </a:tblGrid>
              <a:tr h="668386">
                <a:tc gridSpan="2">
                  <a:txBody>
                    <a:bodyPr/>
                    <a:lstStyle/>
                    <a:p>
                      <a:pPr algn="ctr"/>
                      <a:r>
                        <a:rPr lang="es-MX" sz="1800" dirty="0" smtClean="0"/>
                        <a:t>Factores de efectividad</a:t>
                      </a:r>
                      <a:endParaRPr lang="es-MX" sz="1800" dirty="0">
                        <a:latin typeface="+mn-lt"/>
                      </a:endParaRPr>
                    </a:p>
                  </a:txBody>
                  <a:tcPr anchor="ctr"/>
                </a:tc>
                <a:tc hMerge="1">
                  <a:txBody>
                    <a:bodyPr/>
                    <a:lstStyle/>
                    <a:p>
                      <a:endParaRPr lang="es-MX" sz="1400" dirty="0">
                        <a:latin typeface="+mn-lt"/>
                      </a:endParaRPr>
                    </a:p>
                  </a:txBody>
                  <a:tcPr anchor="ctr"/>
                </a:tc>
                <a:tc>
                  <a:txBody>
                    <a:bodyPr/>
                    <a:lstStyle/>
                    <a:p>
                      <a:pPr algn="ctr"/>
                      <a:r>
                        <a:rPr lang="es-MX" sz="1800" dirty="0" smtClean="0"/>
                        <a:t>Las seis grandes perdidas</a:t>
                      </a:r>
                      <a:endParaRPr lang="es-MX" sz="1800" dirty="0">
                        <a:latin typeface="+mn-lt"/>
                      </a:endParaRPr>
                    </a:p>
                  </a:txBody>
                  <a:tcPr anchor="ctr"/>
                </a:tc>
              </a:tr>
              <a:tr h="668386">
                <a:tc>
                  <a:txBody>
                    <a:bodyPr/>
                    <a:lstStyle/>
                    <a:p>
                      <a:pPr algn="ctr"/>
                      <a:r>
                        <a:rPr lang="es-MX" sz="1800" dirty="0" smtClean="0"/>
                        <a:t>D</a:t>
                      </a:r>
                      <a:endParaRPr lang="es-MX" sz="1800" dirty="0" smtClean="0">
                        <a:latin typeface="+mn-lt"/>
                      </a:endParaRPr>
                    </a:p>
                  </a:txBody>
                  <a:tcPr anchor="ctr"/>
                </a:tc>
                <a:tc>
                  <a:txBody>
                    <a:bodyPr/>
                    <a:lstStyle/>
                    <a:p>
                      <a:pPr algn="ctr"/>
                      <a:r>
                        <a:rPr lang="es-MX" sz="1800" dirty="0" smtClean="0"/>
                        <a:t>Tiempo de parada</a:t>
                      </a:r>
                      <a:endParaRPr lang="es-MX" sz="1800" dirty="0">
                        <a:latin typeface="+mn-lt"/>
                      </a:endParaRPr>
                    </a:p>
                  </a:txBody>
                  <a:tcPr anchor="ctr"/>
                </a:tc>
                <a:tc>
                  <a:txBody>
                    <a:bodyPr/>
                    <a:lstStyle/>
                    <a:p>
                      <a:r>
                        <a:rPr lang="es-MX" sz="1800" dirty="0" smtClean="0"/>
                        <a:t>Falla</a:t>
                      </a:r>
                      <a:r>
                        <a:rPr lang="es-MX" sz="1800" baseline="0" dirty="0" smtClean="0"/>
                        <a:t> del equipo</a:t>
                      </a:r>
                    </a:p>
                    <a:p>
                      <a:r>
                        <a:rPr lang="es-MX" sz="1800" baseline="0" dirty="0" smtClean="0"/>
                        <a:t>Cambios de útiles y ajustes</a:t>
                      </a:r>
                      <a:endParaRPr lang="es-MX" sz="1800" dirty="0">
                        <a:latin typeface="+mn-lt"/>
                      </a:endParaRPr>
                    </a:p>
                  </a:txBody>
                  <a:tcPr anchor="ctr"/>
                </a:tc>
              </a:tr>
              <a:tr h="954837">
                <a:tc>
                  <a:txBody>
                    <a:bodyPr/>
                    <a:lstStyle/>
                    <a:p>
                      <a:pPr algn="ctr"/>
                      <a:r>
                        <a:rPr lang="es-MX" sz="1800" dirty="0" smtClean="0"/>
                        <a:t>Er</a:t>
                      </a:r>
                      <a:endParaRPr lang="es-MX" sz="1800" dirty="0">
                        <a:latin typeface="+mn-lt"/>
                      </a:endParaRPr>
                    </a:p>
                  </a:txBody>
                  <a:tcPr anchor="ctr"/>
                </a:tc>
                <a:tc>
                  <a:txBody>
                    <a:bodyPr/>
                    <a:lstStyle/>
                    <a:p>
                      <a:pPr algn="ctr"/>
                      <a:r>
                        <a:rPr lang="es-MX" sz="1800" dirty="0" smtClean="0"/>
                        <a:t>Velocidad</a:t>
                      </a:r>
                      <a:endParaRPr lang="es-MX" sz="1800" dirty="0">
                        <a:latin typeface="+mn-lt"/>
                      </a:endParaRPr>
                    </a:p>
                  </a:txBody>
                  <a:tcPr anchor="ctr"/>
                </a:tc>
                <a:tc>
                  <a:txBody>
                    <a:bodyPr/>
                    <a:lstStyle/>
                    <a:p>
                      <a:r>
                        <a:rPr lang="es-MX" sz="1800" dirty="0" smtClean="0"/>
                        <a:t>Tiempos en vacío</a:t>
                      </a:r>
                    </a:p>
                    <a:p>
                      <a:r>
                        <a:rPr lang="es-MX" sz="1800" dirty="0" smtClean="0"/>
                        <a:t>Desigualdad</a:t>
                      </a:r>
                      <a:r>
                        <a:rPr lang="es-MX" sz="1800" baseline="0" dirty="0" smtClean="0"/>
                        <a:t> o discrepancia entre velocidad de diseño y real.</a:t>
                      </a:r>
                      <a:endParaRPr lang="es-MX" sz="1800" dirty="0">
                        <a:latin typeface="+mn-lt"/>
                      </a:endParaRPr>
                    </a:p>
                  </a:txBody>
                  <a:tcPr anchor="ctr"/>
                </a:tc>
              </a:tr>
              <a:tr h="954837">
                <a:tc>
                  <a:txBody>
                    <a:bodyPr/>
                    <a:lstStyle/>
                    <a:p>
                      <a:pPr algn="ctr"/>
                      <a:r>
                        <a:rPr lang="es-MX" sz="1800" dirty="0" smtClean="0"/>
                        <a:t>Tcp</a:t>
                      </a:r>
                      <a:endParaRPr lang="es-MX" sz="1800" dirty="0">
                        <a:latin typeface="+mn-lt"/>
                      </a:endParaRPr>
                    </a:p>
                  </a:txBody>
                  <a:tcPr anchor="ctr"/>
                </a:tc>
                <a:tc>
                  <a:txBody>
                    <a:bodyPr/>
                    <a:lstStyle/>
                    <a:p>
                      <a:pPr algn="ctr"/>
                      <a:r>
                        <a:rPr lang="es-MX" sz="1800" dirty="0" smtClean="0"/>
                        <a:t>Defectos</a:t>
                      </a:r>
                      <a:endParaRPr lang="es-MX" sz="1800" dirty="0" smtClean="0">
                        <a:latin typeface="+mn-lt"/>
                      </a:endParaRPr>
                    </a:p>
                  </a:txBody>
                  <a:tcPr anchor="ctr"/>
                </a:tc>
                <a:tc>
                  <a:txBody>
                    <a:bodyPr/>
                    <a:lstStyle/>
                    <a:p>
                      <a:r>
                        <a:rPr lang="es-MX" sz="1800" dirty="0" smtClean="0"/>
                        <a:t>De proceso</a:t>
                      </a:r>
                      <a:r>
                        <a:rPr lang="es-MX" sz="1800" baseline="0" dirty="0" smtClean="0"/>
                        <a:t> (retrabajos)</a:t>
                      </a:r>
                    </a:p>
                    <a:p>
                      <a:r>
                        <a:rPr lang="es-MX" sz="1800" baseline="0" dirty="0" smtClean="0"/>
                        <a:t>De arranque hasta llegar a la producción estable</a:t>
                      </a:r>
                      <a:endParaRPr lang="es-MX" sz="1800" dirty="0">
                        <a:latin typeface="+mn-lt"/>
                      </a:endParaRPr>
                    </a:p>
                  </a:txBody>
                  <a:tcPr anchor="ctr"/>
                </a:tc>
              </a:tr>
            </a:tbl>
          </a:graphicData>
        </a:graphic>
      </p:graphicFrame>
      <p:sp>
        <p:nvSpPr>
          <p:cNvPr id="3" name="2 CuadroTexto"/>
          <p:cNvSpPr txBox="1"/>
          <p:nvPr/>
        </p:nvSpPr>
        <p:spPr>
          <a:xfrm>
            <a:off x="500034" y="932905"/>
            <a:ext cx="8143932" cy="1261884"/>
          </a:xfrm>
          <a:prstGeom prst="rect">
            <a:avLst/>
          </a:prstGeom>
          <a:noFill/>
        </p:spPr>
        <p:txBody>
          <a:bodyPr wrap="square" rtlCol="0">
            <a:spAutoFit/>
          </a:bodyPr>
          <a:lstStyle/>
          <a:p>
            <a:pPr algn="ctr"/>
            <a:r>
              <a:rPr lang="es-MX" sz="2000" dirty="0" smtClean="0"/>
              <a:t>Al multiplicar tres factores se obtiene la efectividad global de equipo (Ege).</a:t>
            </a:r>
          </a:p>
          <a:p>
            <a:pPr algn="ctr"/>
            <a:endParaRPr lang="es-MX" sz="2000" dirty="0" smtClean="0"/>
          </a:p>
          <a:p>
            <a:pPr algn="ctr"/>
            <a:r>
              <a:rPr lang="es-MX" sz="3600" b="1" dirty="0" smtClean="0"/>
              <a:t>Ege= (D) (Er) (Tcp)</a:t>
            </a:r>
            <a:endParaRPr lang="es-MX" sz="3600" b="1" dirty="0"/>
          </a:p>
        </p:txBody>
      </p:sp>
    </p:spTree>
    <p:extLst>
      <p:ext uri="{BB962C8B-B14F-4D97-AF65-F5344CB8AC3E}">
        <p14:creationId xmlns:p14="http://schemas.microsoft.com/office/powerpoint/2010/main" val="135469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1500736"/>
            <a:ext cx="8001056" cy="3785652"/>
          </a:xfrm>
          <a:prstGeom prst="rect">
            <a:avLst/>
          </a:prstGeom>
          <a:noFill/>
        </p:spPr>
        <p:txBody>
          <a:bodyPr wrap="square" rtlCol="0">
            <a:spAutoFit/>
          </a:bodyPr>
          <a:lstStyle/>
          <a:p>
            <a:pPr algn="just"/>
            <a:r>
              <a:rPr lang="es-MX" sz="2000" dirty="0" smtClean="0"/>
              <a:t>La disponibilidad (D) de un equipo o tiempo de parada solo puede ser ocasionada por una falla o por el cambio de útiles. Esta clase de perdidas son las que con mas frecuencia se presentan al operar los equipos.</a:t>
            </a:r>
          </a:p>
          <a:p>
            <a:pPr algn="just"/>
            <a:endParaRPr lang="es-MX" sz="2000" dirty="0"/>
          </a:p>
          <a:p>
            <a:pPr marL="717550" indent="-342900" algn="just">
              <a:buFont typeface="+mj-lt"/>
              <a:buAutoNum type="arabicPeriod"/>
            </a:pPr>
            <a:r>
              <a:rPr lang="es-MX" sz="2000" dirty="0" smtClean="0"/>
              <a:t>Pérdida por una falla: esta se presentan en el equipo en forma eventual e imprevista.</a:t>
            </a:r>
          </a:p>
          <a:p>
            <a:pPr marL="717550" indent="-342900" algn="just">
              <a:buFont typeface="+mj-lt"/>
              <a:buAutoNum type="arabicPeriod"/>
            </a:pPr>
            <a:r>
              <a:rPr lang="es-MX" sz="2000" dirty="0" smtClean="0"/>
              <a:t>Pérdida  por cambio de útiles: es equipo trabaja, pero con menor eficiencia.</a:t>
            </a:r>
            <a:endParaRPr lang="es-MX" sz="2000" dirty="0"/>
          </a:p>
          <a:p>
            <a:pPr marL="717550" indent="-342900" algn="just">
              <a:buFont typeface="+mj-lt"/>
              <a:buAutoNum type="arabicPeriod"/>
            </a:pPr>
            <a:endParaRPr lang="es-MX" sz="2000" dirty="0" smtClean="0"/>
          </a:p>
          <a:p>
            <a:pPr indent="1588" algn="just"/>
            <a:r>
              <a:rPr lang="es-MX" sz="2000" dirty="0" smtClean="0"/>
              <a:t>La disponibilidad (D) es relativa al cambo de útiles y ajustes, estas se originan debido a la necesidad de preparar el equipo para hacer un nuevo producto.</a:t>
            </a:r>
            <a:endParaRPr lang="es-MX" sz="2000" dirty="0"/>
          </a:p>
        </p:txBody>
      </p:sp>
    </p:spTree>
    <p:extLst>
      <p:ext uri="{BB962C8B-B14F-4D97-AF65-F5344CB8AC3E}">
        <p14:creationId xmlns:p14="http://schemas.microsoft.com/office/powerpoint/2010/main" val="1954459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928670"/>
            <a:ext cx="8001056" cy="5016758"/>
          </a:xfrm>
          <a:prstGeom prst="rect">
            <a:avLst/>
          </a:prstGeom>
          <a:noFill/>
        </p:spPr>
        <p:txBody>
          <a:bodyPr wrap="square" rtlCol="0">
            <a:spAutoFit/>
          </a:bodyPr>
          <a:lstStyle/>
          <a:p>
            <a:pPr algn="just"/>
            <a:r>
              <a:rPr lang="es-MX" sz="2000" dirty="0" smtClean="0"/>
              <a:t>El factor de perdidas de eficiencias de Rendimiento (Er), son las perdidas por tiempos vacios.</a:t>
            </a:r>
          </a:p>
          <a:p>
            <a:pPr algn="just"/>
            <a:endParaRPr lang="es-MX" sz="2000" dirty="0" smtClean="0"/>
          </a:p>
          <a:p>
            <a:pPr algn="just"/>
            <a:r>
              <a:rPr lang="es-MX" sz="2000" dirty="0" smtClean="0"/>
              <a:t>Se originan debido a problemas breves que suceden en el equipo y que al operario al darse cuenta los resuelve de inmediato, volviéndose al funcionamiento adecuado de la maquina. Para alcanzar la meta de  cero tiempos en vacio por equipo se toman las siguientes acciones:</a:t>
            </a:r>
          </a:p>
          <a:p>
            <a:pPr algn="just"/>
            <a:endParaRPr lang="es-MX" sz="2000" dirty="0"/>
          </a:p>
          <a:p>
            <a:pPr marL="717550" indent="-342900" algn="just">
              <a:buFont typeface="+mj-lt"/>
              <a:buAutoNum type="arabicPeriod"/>
            </a:pPr>
            <a:r>
              <a:rPr lang="es-MX" sz="2000" dirty="0" smtClean="0"/>
              <a:t>Observación cuidadosa de los equipos que presentan esta propensión hasta que se repita el problema, a fin de analizarlo y corregirlo.</a:t>
            </a:r>
          </a:p>
          <a:p>
            <a:pPr marL="717550" indent="-342900" algn="just">
              <a:buFont typeface="+mj-lt"/>
              <a:buAutoNum type="arabicPeriod"/>
            </a:pPr>
            <a:endParaRPr lang="es-MX" sz="2000" dirty="0" smtClean="0"/>
          </a:p>
          <a:p>
            <a:pPr marL="717550" indent="-342900" algn="just">
              <a:buFont typeface="+mj-lt"/>
              <a:buAutoNum type="arabicPeriod"/>
            </a:pPr>
            <a:r>
              <a:rPr lang="es-MX" sz="2000" dirty="0" smtClean="0"/>
              <a:t>Corregir defectos leves(suciedad, pequeñas abolladuras, tornillos o remaches flojos, etc.)</a:t>
            </a:r>
          </a:p>
          <a:p>
            <a:pPr marL="717550" indent="-342900" algn="just">
              <a:buFont typeface="+mj-lt"/>
              <a:buAutoNum type="arabicPeriod"/>
            </a:pPr>
            <a:endParaRPr lang="es-MX" sz="2000" dirty="0" smtClean="0"/>
          </a:p>
          <a:p>
            <a:pPr marL="717550" indent="-342900" algn="just">
              <a:buFont typeface="+mj-lt"/>
              <a:buAutoNum type="arabicPeriod"/>
            </a:pPr>
            <a:r>
              <a:rPr lang="es-MX" sz="2000" dirty="0" smtClean="0"/>
              <a:t>Determinar y asegurar las condiciones optimas de operación.</a:t>
            </a:r>
            <a:endParaRPr lang="es-MX" sz="2000" dirty="0"/>
          </a:p>
        </p:txBody>
      </p:sp>
    </p:spTree>
    <p:extLst>
      <p:ext uri="{BB962C8B-B14F-4D97-AF65-F5344CB8AC3E}">
        <p14:creationId xmlns:p14="http://schemas.microsoft.com/office/powerpoint/2010/main" val="4093337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785794"/>
            <a:ext cx="8001056" cy="5324535"/>
          </a:xfrm>
          <a:prstGeom prst="rect">
            <a:avLst/>
          </a:prstGeom>
          <a:noFill/>
        </p:spPr>
        <p:txBody>
          <a:bodyPr wrap="square" rtlCol="0">
            <a:spAutoFit/>
          </a:bodyPr>
          <a:lstStyle/>
          <a:p>
            <a:pPr algn="just"/>
            <a:r>
              <a:rPr lang="es-MX" sz="2000" dirty="0" smtClean="0"/>
              <a:t>El factor taza de calidad de producto (Tcp), so las perdidas por proceso, la cual sucede cuando un equipo proporciona su producto con fallas, es decir, que estén fuera de calidad y, por tanto, es necesario hacerle trabajos adicionales para recuperar su calidad, ya sea que dicho producto pueda o no reparase.</a:t>
            </a:r>
          </a:p>
          <a:p>
            <a:pPr algn="just"/>
            <a:endParaRPr lang="es-MX" sz="2000" dirty="0"/>
          </a:p>
          <a:p>
            <a:pPr algn="just"/>
            <a:r>
              <a:rPr lang="es-MX" sz="2000" dirty="0" smtClean="0"/>
              <a:t>Para eliminar los cero defectos de proceso por equipo, se toman las siguientes acciones:</a:t>
            </a:r>
          </a:p>
          <a:p>
            <a:pPr algn="just"/>
            <a:endParaRPr lang="es-MX" sz="2000" dirty="0" smtClean="0"/>
          </a:p>
          <a:p>
            <a:pPr marL="712788" indent="-457200" algn="just">
              <a:buFont typeface="+mj-lt"/>
              <a:buAutoNum type="arabicPeriod"/>
            </a:pPr>
            <a:r>
              <a:rPr lang="es-MX" sz="2000" dirty="0" smtClean="0"/>
              <a:t>Hacer buenos diagnósticos para legar a las causas.</a:t>
            </a:r>
          </a:p>
          <a:p>
            <a:pPr marL="712788" indent="-457200" algn="just">
              <a:buFont typeface="+mj-lt"/>
              <a:buAutoNum type="arabicPeriod"/>
            </a:pPr>
            <a:endParaRPr lang="es-MX" sz="2000" dirty="0" smtClean="0"/>
          </a:p>
          <a:p>
            <a:pPr marL="712788" indent="-457200" algn="just">
              <a:buFont typeface="+mj-lt"/>
              <a:buAutoNum type="arabicPeriod"/>
            </a:pPr>
            <a:r>
              <a:rPr lang="es-MX" sz="2000" dirty="0" smtClean="0"/>
              <a:t>Investigar cuidadosamente las condiciones actuales.</a:t>
            </a:r>
          </a:p>
          <a:p>
            <a:pPr marL="712788" indent="-457200" algn="just">
              <a:buFont typeface="+mj-lt"/>
              <a:buAutoNum type="arabicPeriod"/>
            </a:pPr>
            <a:endParaRPr lang="es-MX" sz="2000" dirty="0" smtClean="0"/>
          </a:p>
          <a:p>
            <a:pPr marL="712788" indent="-457200" algn="just">
              <a:buFont typeface="+mj-lt"/>
              <a:buAutoNum type="arabicPeriod"/>
            </a:pPr>
            <a:r>
              <a:rPr lang="es-MX" sz="2000" dirty="0" smtClean="0"/>
              <a:t>Revisar una y otra vez la lista de posibles causas.</a:t>
            </a:r>
          </a:p>
          <a:p>
            <a:pPr marL="712788" indent="-457200" algn="just">
              <a:buFont typeface="+mj-lt"/>
              <a:buAutoNum type="arabicPeriod"/>
            </a:pPr>
            <a:endParaRPr lang="es-MX" sz="2000" dirty="0" smtClean="0"/>
          </a:p>
          <a:p>
            <a:pPr marL="712788" indent="-457200" algn="just">
              <a:buFont typeface="+mj-lt"/>
              <a:buAutoNum type="arabicPeriod"/>
            </a:pPr>
            <a:r>
              <a:rPr lang="es-MX" sz="2000" dirty="0" smtClean="0"/>
              <a:t>Profundizar sobre la posible existencia de defectos pequeños que se ocultan en defectos mayores.</a:t>
            </a:r>
            <a:endParaRPr lang="es-MX" sz="2000" dirty="0"/>
          </a:p>
        </p:txBody>
      </p:sp>
    </p:spTree>
    <p:extLst>
      <p:ext uri="{BB962C8B-B14F-4D97-AF65-F5344CB8AC3E}">
        <p14:creationId xmlns:p14="http://schemas.microsoft.com/office/powerpoint/2010/main" val="3098173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08920"/>
            <a:ext cx="8424936" cy="1584176"/>
          </a:xfrm>
        </p:spPr>
        <p:txBody>
          <a:bodyPr>
            <a:normAutofit fontScale="90000"/>
          </a:bodyPr>
          <a:lstStyle/>
          <a:p>
            <a:pPr algn="ctr"/>
            <a:r>
              <a:rPr lang="es-MX" sz="7300" dirty="0" smtClean="0">
                <a:solidFill>
                  <a:schemeClr val="tx1"/>
                </a:solidFill>
              </a:rPr>
              <a:t>4ta. Fase </a:t>
            </a:r>
            <a:r>
              <a:rPr lang="es-MX" sz="7300" dirty="0" smtClean="0">
                <a:solidFill>
                  <a:schemeClr val="tx1"/>
                </a:solidFill>
              </a:rPr>
              <a:t/>
            </a:r>
            <a:br>
              <a:rPr lang="es-MX" sz="7300" dirty="0" smtClean="0">
                <a:solidFill>
                  <a:schemeClr val="tx1"/>
                </a:solidFill>
              </a:rPr>
            </a:br>
            <a:r>
              <a:rPr lang="es-MX" sz="4900" dirty="0" smtClean="0">
                <a:solidFill>
                  <a:schemeClr val="tx1"/>
                </a:solidFill>
              </a:rPr>
              <a:t>(</a:t>
            </a:r>
            <a:r>
              <a:rPr lang="es-MX" sz="4900" dirty="0" smtClean="0">
                <a:solidFill>
                  <a:schemeClr val="tx1"/>
                </a:solidFill>
              </a:rPr>
              <a:t>Estabilización del TPM</a:t>
            </a:r>
            <a:r>
              <a:rPr lang="es-MX" dirty="0" smtClean="0"/>
              <a:t>)</a:t>
            </a:r>
            <a:endParaRPr lang="es-MX" dirty="0"/>
          </a:p>
        </p:txBody>
      </p:sp>
    </p:spTree>
    <p:extLst>
      <p:ext uri="{BB962C8B-B14F-4D97-AF65-F5344CB8AC3E}">
        <p14:creationId xmlns:p14="http://schemas.microsoft.com/office/powerpoint/2010/main" val="3452687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1538" y="214290"/>
            <a:ext cx="7414401" cy="1077218"/>
          </a:xfrm>
          <a:prstGeom prst="rect">
            <a:avLst/>
          </a:prstGeom>
          <a:noFill/>
        </p:spPr>
        <p:txBody>
          <a:bodyPr wrap="none" lIns="91440" tIns="45720" rIns="91440" bIns="45720">
            <a:spAutoFit/>
          </a:bodyPr>
          <a:lstStyle/>
          <a:p>
            <a:pPr algn="ctr"/>
            <a:r>
              <a:rPr lang="es-ES" sz="3200" b="1" cap="none" spc="300" dirty="0" smtClean="0">
                <a:ln w="11430" cmpd="sng">
                  <a:solidFill>
                    <a:schemeClr val="accent1">
                      <a:tint val="10000"/>
                    </a:schemeClr>
                  </a:solidFill>
                  <a:prstDash val="solid"/>
                  <a:miter lim="800000"/>
                </a:ln>
                <a:effectLst>
                  <a:glow rad="45500">
                    <a:schemeClr val="accent1">
                      <a:satMod val="220000"/>
                      <a:alpha val="35000"/>
                    </a:schemeClr>
                  </a:glow>
                </a:effectLst>
              </a:rPr>
              <a:t>Plan de Mantenimiento </a:t>
            </a:r>
            <a:r>
              <a:rPr lang="es-ES" sz="3200" b="1" spc="300" dirty="0" smtClean="0">
                <a:ln w="11430" cmpd="sng">
                  <a:solidFill>
                    <a:schemeClr val="accent1">
                      <a:tint val="10000"/>
                    </a:schemeClr>
                  </a:solidFill>
                  <a:prstDash val="solid"/>
                  <a:miter lim="800000"/>
                </a:ln>
                <a:effectLst>
                  <a:glow rad="45500">
                    <a:schemeClr val="accent1">
                      <a:satMod val="220000"/>
                      <a:alpha val="35000"/>
                    </a:schemeClr>
                  </a:glow>
                </a:effectLst>
              </a:rPr>
              <a:t>Autónomo</a:t>
            </a:r>
          </a:p>
          <a:p>
            <a:pPr algn="ctr"/>
            <a:r>
              <a:rPr lang="es-ES" sz="3200" b="1" cap="none" spc="300" dirty="0" smtClean="0">
                <a:ln w="11430" cmpd="sng">
                  <a:solidFill>
                    <a:schemeClr val="accent1">
                      <a:tint val="10000"/>
                    </a:schemeClr>
                  </a:solidFill>
                  <a:prstDash val="solid"/>
                  <a:miter lim="800000"/>
                </a:ln>
                <a:effectLst>
                  <a:glow rad="45500">
                    <a:schemeClr val="accent1">
                      <a:satMod val="220000"/>
                      <a:alpha val="35000"/>
                    </a:schemeClr>
                  </a:glow>
                </a:effectLst>
              </a:rPr>
              <a:t> para toda la empresa</a:t>
            </a:r>
            <a:endParaRPr lang="es-ES" sz="3200" b="1" cap="none" spc="300" dirty="0">
              <a:ln w="11430" cmpd="sng">
                <a:solidFill>
                  <a:schemeClr val="accent1">
                    <a:tint val="10000"/>
                  </a:schemeClr>
                </a:solidFill>
                <a:prstDash val="solid"/>
                <a:miter lim="800000"/>
              </a:ln>
              <a:effectLst>
                <a:glow rad="45500">
                  <a:schemeClr val="accent1">
                    <a:satMod val="220000"/>
                    <a:alpha val="35000"/>
                  </a:schemeClr>
                </a:glow>
              </a:effectLst>
            </a:endParaRPr>
          </a:p>
        </p:txBody>
      </p:sp>
      <p:sp>
        <p:nvSpPr>
          <p:cNvPr id="5" name="4 CuadroTexto"/>
          <p:cNvSpPr txBox="1"/>
          <p:nvPr/>
        </p:nvSpPr>
        <p:spPr>
          <a:xfrm>
            <a:off x="755576" y="1327715"/>
            <a:ext cx="8102704" cy="4524315"/>
          </a:xfrm>
          <a:prstGeom prst="rect">
            <a:avLst/>
          </a:prstGeom>
          <a:noFill/>
        </p:spPr>
        <p:txBody>
          <a:bodyPr wrap="square" rtlCol="0">
            <a:spAutoFit/>
          </a:bodyPr>
          <a:lstStyle/>
          <a:p>
            <a:pPr algn="just"/>
            <a:r>
              <a:rPr lang="es-ES" dirty="0" smtClean="0"/>
              <a:t>Para implementar el plan de mantenimiento autónomo para toda la empresa se deben seguir los siguientes pasos.</a:t>
            </a:r>
          </a:p>
          <a:p>
            <a:pPr algn="just"/>
            <a:endParaRPr lang="es-ES" dirty="0" smtClean="0"/>
          </a:p>
          <a:p>
            <a:pPr marL="342900" indent="-342900" algn="just">
              <a:buFont typeface="+mj-lt"/>
              <a:buAutoNum type="arabicPeriod"/>
            </a:pPr>
            <a:r>
              <a:rPr lang="es-ES" b="1" dirty="0" smtClean="0"/>
              <a:t>LIMPIEZA INICIAL: </a:t>
            </a:r>
            <a:r>
              <a:rPr lang="es-ES" dirty="0" smtClean="0"/>
              <a:t>Se elimina suciedad y polvo, apretar tuercas, tornillos y pernos, y describir problemas para corregirlos y reportarlos.</a:t>
            </a:r>
          </a:p>
          <a:p>
            <a:pPr marL="342900" indent="-342900" algn="just">
              <a:buFont typeface="+mj-lt"/>
              <a:buAutoNum type="arabicPeriod"/>
            </a:pPr>
            <a:endParaRPr lang="es-ES" dirty="0" smtClean="0"/>
          </a:p>
          <a:p>
            <a:pPr marL="342900" indent="-342900" algn="just">
              <a:buFont typeface="+mj-lt"/>
              <a:buAutoNum type="arabicPeriod"/>
            </a:pPr>
            <a:r>
              <a:rPr lang="es-ES" b="1" dirty="0" smtClean="0"/>
              <a:t>EVITAR FUENTES DE PROBLEMAS:</a:t>
            </a:r>
            <a:r>
              <a:rPr lang="es-ES" dirty="0"/>
              <a:t> </a:t>
            </a:r>
            <a:r>
              <a:rPr lang="es-ES" dirty="0" smtClean="0"/>
              <a:t>El operario debe tomar medidas para eliminar las  causas, suciedad, polvo, dispersión de materiales, etc.; apoyado por el personal de mantenimiento.</a:t>
            </a:r>
          </a:p>
          <a:p>
            <a:pPr marL="342900" indent="-342900" algn="just">
              <a:buFont typeface="+mj-lt"/>
              <a:buAutoNum type="arabicPeriod"/>
            </a:pPr>
            <a:endParaRPr lang="es-ES" dirty="0" smtClean="0"/>
          </a:p>
          <a:p>
            <a:pPr marL="342900" indent="-342900" algn="just">
              <a:buFont typeface="+mj-lt"/>
              <a:buAutoNum type="arabicPeriod"/>
            </a:pPr>
            <a:r>
              <a:rPr lang="es-ES" b="1" dirty="0" smtClean="0"/>
              <a:t>ESTABLECER ESTÁNDARES DE LIMPIEZA: </a:t>
            </a:r>
            <a:r>
              <a:rPr lang="es-ES" dirty="0" smtClean="0"/>
              <a:t>Se debe considerar  dentro del tiempo del operario el tiempo estándar que debe tomar para estas labores.</a:t>
            </a:r>
          </a:p>
          <a:p>
            <a:pPr marL="342900" indent="-342900" algn="just">
              <a:buFont typeface="+mj-lt"/>
              <a:buAutoNum type="arabicPeriod"/>
            </a:pPr>
            <a:endParaRPr lang="es-ES" dirty="0" smtClean="0"/>
          </a:p>
          <a:p>
            <a:pPr marL="342900" indent="-342900" algn="just">
              <a:buFont typeface="+mj-lt"/>
              <a:buAutoNum type="arabicPeriod"/>
            </a:pPr>
            <a:r>
              <a:rPr lang="es-ES" b="1" dirty="0" smtClean="0"/>
              <a:t>INSPECCIÓN GENERAL: </a:t>
            </a:r>
            <a:r>
              <a:rPr lang="es-ES" dirty="0" smtClean="0"/>
              <a:t>Se elabora un manual de inspección general del equipo que será utilizado por los responsables de los círculos TPM.</a:t>
            </a:r>
          </a:p>
          <a:p>
            <a:pPr marL="342900" indent="-342900" algn="just">
              <a:buFont typeface="+mj-lt"/>
              <a:buAutoNum type="arabicPeriod"/>
            </a:pPr>
            <a:endParaRPr lang="es-ES" dirty="0" smtClean="0"/>
          </a:p>
        </p:txBody>
      </p:sp>
    </p:spTree>
    <p:extLst>
      <p:ext uri="{BB962C8B-B14F-4D97-AF65-F5344CB8AC3E}">
        <p14:creationId xmlns:p14="http://schemas.microsoft.com/office/powerpoint/2010/main" val="2433666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714356"/>
            <a:ext cx="8208912" cy="2862322"/>
          </a:xfrm>
          <a:prstGeom prst="rect">
            <a:avLst/>
          </a:prstGeom>
        </p:spPr>
        <p:txBody>
          <a:bodyPr wrap="square">
            <a:spAutoFit/>
          </a:bodyPr>
          <a:lstStyle/>
          <a:p>
            <a:pPr marL="342900" indent="-342900" algn="just"/>
            <a:r>
              <a:rPr lang="es-ES" b="1" dirty="0" smtClean="0"/>
              <a:t>5. INSPECCIÓN AUTÒNOMA:  </a:t>
            </a:r>
            <a:r>
              <a:rPr lang="es-ES" dirty="0" smtClean="0"/>
              <a:t>Se elabora un manual de inspección autónoma del equipo que será utilizado por el responsable del mismo.</a:t>
            </a:r>
          </a:p>
          <a:p>
            <a:pPr marL="342900" indent="-342900" algn="just"/>
            <a:endParaRPr lang="es-ES" dirty="0" smtClean="0"/>
          </a:p>
          <a:p>
            <a:pPr marL="342900" indent="-342900" algn="just"/>
            <a:r>
              <a:rPr lang="es-ES" b="1" dirty="0" smtClean="0"/>
              <a:t>6. ORGANIZACIÒN Y ORDEN:</a:t>
            </a:r>
            <a:r>
              <a:rPr lang="es-ES" dirty="0" smtClean="0"/>
              <a:t> Se identifican los lugares en donde se han establecidos estándares de trabajo.</a:t>
            </a:r>
          </a:p>
          <a:p>
            <a:pPr marL="342900" indent="-342900" algn="just"/>
            <a:endParaRPr lang="es-ES" dirty="0" smtClean="0"/>
          </a:p>
          <a:p>
            <a:pPr marL="342900" indent="-342900" algn="just"/>
            <a:r>
              <a:rPr lang="es-ES" b="1" dirty="0" smtClean="0"/>
              <a:t>7. MANTENIMIENTO AUTÓNOMO PLENO: </a:t>
            </a:r>
            <a:r>
              <a:rPr lang="es-ES" dirty="0" smtClean="0"/>
              <a:t>El trabajo de los  Círculos de Calidad dirigidos por los supervisores se dedica especialmente al establecimiento de las mejoras elaboradas por los equipos de proyecto y continúa atendiendo la eliminación de las seis perdidas.</a:t>
            </a:r>
          </a:p>
        </p:txBody>
      </p:sp>
    </p:spTree>
    <p:extLst>
      <p:ext uri="{BB962C8B-B14F-4D97-AF65-F5344CB8AC3E}">
        <p14:creationId xmlns:p14="http://schemas.microsoft.com/office/powerpoint/2010/main" val="1992128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214290"/>
            <a:ext cx="8569590" cy="1077218"/>
          </a:xfrm>
          <a:prstGeom prst="rect">
            <a:avLst/>
          </a:prstGeom>
          <a:noFill/>
        </p:spPr>
        <p:txBody>
          <a:bodyPr wrap="none" lIns="91440" tIns="45720" rIns="91440" bIns="45720">
            <a:spAutoFit/>
          </a:bodyPr>
          <a:lstStyle/>
          <a:p>
            <a:pPr algn="ctr"/>
            <a:r>
              <a:rPr lang="es-E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Plan de Mantenimiento</a:t>
            </a:r>
          </a:p>
          <a:p>
            <a:pPr algn="ctr"/>
            <a:r>
              <a:rPr lang="es-E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(Para el Personal de Mantenimiento</a:t>
            </a:r>
            <a:endParaRPr lang="es-E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CuadroTexto"/>
          <p:cNvSpPr txBox="1"/>
          <p:nvPr/>
        </p:nvSpPr>
        <p:spPr>
          <a:xfrm>
            <a:off x="827584" y="1857364"/>
            <a:ext cx="8030696" cy="4524315"/>
          </a:xfrm>
          <a:prstGeom prst="rect">
            <a:avLst/>
          </a:prstGeom>
          <a:noFill/>
        </p:spPr>
        <p:txBody>
          <a:bodyPr wrap="square" rtlCol="0">
            <a:spAutoFit/>
          </a:bodyPr>
          <a:lstStyle/>
          <a:p>
            <a:r>
              <a:rPr lang="es-ES" dirty="0"/>
              <a:t>C</a:t>
            </a:r>
            <a:r>
              <a:rPr lang="es-ES" dirty="0" smtClean="0"/>
              <a:t>onsiderar que nuestro departamento de mantenimiento debe tener las siguientes características:</a:t>
            </a:r>
          </a:p>
          <a:p>
            <a:endParaRPr lang="es-ES" dirty="0" smtClean="0"/>
          </a:p>
          <a:p>
            <a:pPr marL="342900" indent="-342900">
              <a:buFont typeface="+mj-lt"/>
              <a:buAutoNum type="arabicPeriod"/>
            </a:pPr>
            <a:r>
              <a:rPr lang="es-ES" dirty="0" smtClean="0"/>
              <a:t>Una estructura racional que facilita la aplicación de labores estratégicas y tácticas.</a:t>
            </a:r>
          </a:p>
          <a:p>
            <a:pPr marL="342900" indent="-342900">
              <a:buFont typeface="+mj-lt"/>
              <a:buAutoNum type="arabicPeriod"/>
            </a:pPr>
            <a:endParaRPr lang="es-ES" dirty="0" smtClean="0"/>
          </a:p>
          <a:p>
            <a:pPr marL="342900" indent="-342900">
              <a:buFont typeface="+mj-lt"/>
              <a:buAutoNum type="arabicPeriod"/>
            </a:pPr>
            <a:r>
              <a:rPr lang="es-ES" dirty="0" smtClean="0"/>
              <a:t>Un inventario de recursos físicos (maquinas, etc.) jerarquizado en tres categorías (vitales, importantes y triviales).</a:t>
            </a:r>
          </a:p>
          <a:p>
            <a:pPr marL="342900" indent="-342900">
              <a:buFont typeface="+mj-lt"/>
              <a:buAutoNum type="arabicPeriod"/>
            </a:pPr>
            <a:endParaRPr lang="es-ES" dirty="0" smtClean="0"/>
          </a:p>
          <a:p>
            <a:pPr marL="342900" indent="-342900">
              <a:buFont typeface="+mj-lt"/>
              <a:buAutoNum type="arabicPeriod"/>
            </a:pPr>
            <a:r>
              <a:rPr lang="es-ES" dirty="0" smtClean="0"/>
              <a:t>Planes estratégicos de mantenimiento integral efectuados por la división de planta.</a:t>
            </a:r>
          </a:p>
          <a:p>
            <a:pPr marL="342900" indent="-342900">
              <a:buFont typeface="+mj-lt"/>
              <a:buAutoNum type="arabicPeriod"/>
            </a:pPr>
            <a:endParaRPr lang="es-ES" dirty="0" smtClean="0"/>
          </a:p>
          <a:p>
            <a:pPr marL="342900" indent="-342900">
              <a:buFont typeface="+mj-lt"/>
              <a:buAutoNum type="arabicPeriod"/>
            </a:pPr>
            <a:r>
              <a:rPr lang="es-ES" dirty="0" smtClean="0"/>
              <a:t>Un sistema de planificación de ordenes de trabajos efectuados por el departamento de mantenimiento.</a:t>
            </a:r>
          </a:p>
          <a:p>
            <a:pPr marL="342900" indent="-342900">
              <a:buFont typeface="+mj-lt"/>
              <a:buAutoNum type="arabicPeriod"/>
            </a:pPr>
            <a:endParaRPr lang="es-ES" dirty="0" smtClean="0"/>
          </a:p>
          <a:p>
            <a:pPr marL="342900" indent="-342900">
              <a:buFont typeface="+mj-lt"/>
              <a:buAutoNum type="arabicPeriod"/>
            </a:pPr>
            <a:r>
              <a:rPr lang="es-ES" dirty="0" smtClean="0"/>
              <a:t>Un sistema de informática efectuados para toda la empresa.</a:t>
            </a:r>
            <a:endParaRPr lang="es-ES" dirty="0"/>
          </a:p>
        </p:txBody>
      </p:sp>
    </p:spTree>
    <p:extLst>
      <p:ext uri="{BB962C8B-B14F-4D97-AF65-F5344CB8AC3E}">
        <p14:creationId xmlns:p14="http://schemas.microsoft.com/office/powerpoint/2010/main" val="3914215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214289"/>
            <a:ext cx="7766491" cy="954107"/>
          </a:xfrm>
          <a:prstGeom prst="rect">
            <a:avLst/>
          </a:prstGeom>
          <a:noFill/>
        </p:spPr>
        <p:txBody>
          <a:bodyPr wrap="square" lIns="91440" tIns="45720" rIns="91440" bIns="45720">
            <a:spAutoFit/>
          </a:bodyPr>
          <a:lstStyle/>
          <a:p>
            <a:pPr algn="ctr"/>
            <a:r>
              <a:rPr lang="es-ES" sz="2800" b="1" cap="none" spc="300" dirty="0" smtClean="0">
                <a:ln w="11430" cmpd="sng">
                  <a:solidFill>
                    <a:schemeClr val="accent1">
                      <a:tint val="10000"/>
                    </a:schemeClr>
                  </a:solidFill>
                  <a:prstDash val="solid"/>
                  <a:miter lim="800000"/>
                </a:ln>
                <a:effectLst>
                  <a:glow rad="45500">
                    <a:schemeClr val="accent1">
                      <a:satMod val="220000"/>
                      <a:alpha val="35000"/>
                    </a:schemeClr>
                  </a:glow>
                </a:effectLst>
              </a:rPr>
              <a:t>Plan de Capacitación y Desarrollo en el</a:t>
            </a:r>
          </a:p>
          <a:p>
            <a:pPr algn="ctr"/>
            <a:r>
              <a:rPr lang="es-ES" sz="2800" b="1" cap="none" spc="300" dirty="0" smtClean="0">
                <a:ln w="11430" cmpd="sng">
                  <a:solidFill>
                    <a:schemeClr val="accent1">
                      <a:tint val="10000"/>
                    </a:schemeClr>
                  </a:solidFill>
                  <a:prstDash val="solid"/>
                  <a:miter lim="800000"/>
                </a:ln>
                <a:effectLst>
                  <a:glow rad="45500">
                    <a:schemeClr val="accent1">
                      <a:satMod val="220000"/>
                      <a:alpha val="35000"/>
                    </a:schemeClr>
                  </a:glow>
                </a:effectLst>
              </a:rPr>
              <a:t> mantenimiento para todo el personal.</a:t>
            </a:r>
            <a:endParaRPr lang="es-ES" sz="2800" b="1" cap="none" spc="300" dirty="0">
              <a:ln w="11430" cmpd="sng">
                <a:solidFill>
                  <a:schemeClr val="accent1">
                    <a:tint val="10000"/>
                  </a:schemeClr>
                </a:solidFill>
                <a:prstDash val="solid"/>
                <a:miter lim="800000"/>
              </a:ln>
              <a:effectLst>
                <a:glow rad="45500">
                  <a:schemeClr val="accent1">
                    <a:satMod val="220000"/>
                    <a:alpha val="35000"/>
                  </a:schemeClr>
                </a:glow>
              </a:effectLst>
            </a:endParaRPr>
          </a:p>
        </p:txBody>
      </p:sp>
      <p:sp>
        <p:nvSpPr>
          <p:cNvPr id="5" name="4 CuadroTexto"/>
          <p:cNvSpPr txBox="1"/>
          <p:nvPr/>
        </p:nvSpPr>
        <p:spPr>
          <a:xfrm>
            <a:off x="683568" y="2132856"/>
            <a:ext cx="7960398" cy="3139321"/>
          </a:xfrm>
          <a:prstGeom prst="rect">
            <a:avLst/>
          </a:prstGeom>
          <a:noFill/>
        </p:spPr>
        <p:txBody>
          <a:bodyPr wrap="square" rtlCol="0">
            <a:spAutoFit/>
          </a:bodyPr>
          <a:lstStyle/>
          <a:p>
            <a:pPr algn="just"/>
            <a:r>
              <a:rPr lang="es-ES" dirty="0" smtClean="0"/>
              <a:t>Con lo panes generados por el Comité General Promotor y coordinador del TPM deben programarse y realizarse cursos para todo el personal de la empresa, de acuerdo con las categorías que tengan, utilizando las técnicas mas modernas de enseñanza.</a:t>
            </a:r>
          </a:p>
          <a:p>
            <a:pPr algn="just"/>
            <a:endParaRPr lang="es-ES" dirty="0" smtClean="0"/>
          </a:p>
          <a:p>
            <a:pPr algn="just"/>
            <a:endParaRPr lang="es-ES" dirty="0"/>
          </a:p>
          <a:p>
            <a:pPr marL="342900" indent="-342900" algn="just">
              <a:buFont typeface="+mj-lt"/>
              <a:buAutoNum type="arabicPeriod"/>
            </a:pPr>
            <a:r>
              <a:rPr lang="es-ES" dirty="0" smtClean="0"/>
              <a:t>Todo personal debe ser capacitado, según las técnicas de mantenimiento y operación.</a:t>
            </a:r>
          </a:p>
          <a:p>
            <a:pPr marL="342900" indent="-342900" algn="just">
              <a:buFont typeface="+mj-lt"/>
              <a:buAutoNum type="arabicPeriod"/>
            </a:pPr>
            <a:endParaRPr lang="es-ES" dirty="0" smtClean="0"/>
          </a:p>
          <a:p>
            <a:pPr marL="342900" indent="-342900" algn="just">
              <a:buFont typeface="+mj-lt"/>
              <a:buAutoNum type="arabicPeriod"/>
            </a:pPr>
            <a:r>
              <a:rPr lang="es-ES" dirty="0" smtClean="0"/>
              <a:t>Todo </a:t>
            </a:r>
            <a:r>
              <a:rPr lang="es-ES" dirty="0" smtClean="0"/>
              <a:t>entrenamiento debe adecuarse a las necesidades especificas de cada área de trabajo.</a:t>
            </a:r>
            <a:endParaRPr lang="es-ES" dirty="0"/>
          </a:p>
        </p:txBody>
      </p:sp>
    </p:spTree>
    <p:extLst>
      <p:ext uri="{BB962C8B-B14F-4D97-AF65-F5344CB8AC3E}">
        <p14:creationId xmlns:p14="http://schemas.microsoft.com/office/powerpoint/2010/main" val="1620806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285728"/>
            <a:ext cx="7804959" cy="1077218"/>
          </a:xfrm>
          <a:prstGeom prst="rect">
            <a:avLst/>
          </a:prstGeom>
          <a:noFill/>
        </p:spPr>
        <p:txBody>
          <a:bodyPr wrap="square" lIns="91440" tIns="45720" rIns="91440" bIns="45720">
            <a:spAutoFit/>
          </a:bodyPr>
          <a:lstStyle/>
          <a:p>
            <a:pPr algn="ctr"/>
            <a:r>
              <a:rPr lang="es-ES" sz="3200" b="1" cap="none" spc="300" dirty="0" smtClean="0">
                <a:ln w="11430" cmpd="sng">
                  <a:solidFill>
                    <a:schemeClr val="accent1">
                      <a:tint val="10000"/>
                    </a:schemeClr>
                  </a:solidFill>
                  <a:prstDash val="solid"/>
                  <a:miter lim="800000"/>
                </a:ln>
                <a:effectLst>
                  <a:glow rad="45500">
                    <a:schemeClr val="accent1">
                      <a:satMod val="220000"/>
                      <a:alpha val="35000"/>
                    </a:schemeClr>
                  </a:glow>
                </a:effectLst>
              </a:rPr>
              <a:t>Plan de Mantenimiento </a:t>
            </a:r>
          </a:p>
          <a:p>
            <a:pPr algn="ctr"/>
            <a:r>
              <a:rPr lang="es-ES" sz="3200" b="1" cap="none" spc="300" dirty="0" smtClean="0">
                <a:ln w="11430" cmpd="sng">
                  <a:solidFill>
                    <a:schemeClr val="accent1">
                      <a:tint val="10000"/>
                    </a:schemeClr>
                  </a:solidFill>
                  <a:prstDash val="solid"/>
                  <a:miter lim="800000"/>
                </a:ln>
                <a:effectLst>
                  <a:glow rad="45500">
                    <a:schemeClr val="accent1">
                      <a:satMod val="220000"/>
                      <a:alpha val="35000"/>
                    </a:schemeClr>
                  </a:glow>
                </a:effectLst>
              </a:rPr>
              <a:t>(Para los Nuevos Equipos Instalados)</a:t>
            </a:r>
          </a:p>
        </p:txBody>
      </p:sp>
      <p:sp>
        <p:nvSpPr>
          <p:cNvPr id="5" name="4 CuadroTexto"/>
          <p:cNvSpPr txBox="1"/>
          <p:nvPr/>
        </p:nvSpPr>
        <p:spPr>
          <a:xfrm>
            <a:off x="755576" y="1855388"/>
            <a:ext cx="7908338" cy="3970318"/>
          </a:xfrm>
          <a:prstGeom prst="rect">
            <a:avLst/>
          </a:prstGeom>
          <a:noFill/>
        </p:spPr>
        <p:txBody>
          <a:bodyPr wrap="square" rtlCol="0">
            <a:spAutoFit/>
          </a:bodyPr>
          <a:lstStyle/>
          <a:p>
            <a:pPr algn="just"/>
            <a:r>
              <a:rPr lang="es-ES" dirty="0" smtClean="0"/>
              <a:t>El personal de Producción de Mantenimiento debe corroborar que todo equipo recién instalado se analice desde el punto de vista de mantenimiento, y de acuerdo con su LCC (Costo del Ciclo de Vida).</a:t>
            </a:r>
          </a:p>
          <a:p>
            <a:pPr marL="342900" indent="-342900" algn="just">
              <a:buFont typeface="+mj-lt"/>
              <a:buAutoNum type="arabicPeriod"/>
            </a:pPr>
            <a:r>
              <a:rPr lang="es-ES" dirty="0" smtClean="0"/>
              <a:t>Evaluar el costo económico del ciclo de vida del equipo.</a:t>
            </a:r>
          </a:p>
          <a:p>
            <a:pPr marL="342900" indent="-342900" algn="just">
              <a:buFont typeface="+mj-lt"/>
              <a:buAutoNum type="arabicPeriod"/>
            </a:pPr>
            <a:endParaRPr lang="es-ES" dirty="0" smtClean="0"/>
          </a:p>
          <a:p>
            <a:pPr marL="342900" indent="-342900" algn="just">
              <a:buFont typeface="+mj-lt"/>
              <a:buAutoNum type="arabicPeriod"/>
            </a:pPr>
            <a:r>
              <a:rPr lang="es-ES" dirty="0" smtClean="0"/>
              <a:t>Comprobar que el equipo está en lo niveles más altos de confiabilidad, mantenibilidad y operatividad desde el punto de vista de seguridad y económica.</a:t>
            </a:r>
          </a:p>
          <a:p>
            <a:pPr marL="342900" indent="-342900" algn="just">
              <a:buFont typeface="+mj-lt"/>
              <a:buAutoNum type="arabicPeriod"/>
            </a:pPr>
            <a:endParaRPr lang="es-ES" dirty="0" smtClean="0"/>
          </a:p>
          <a:p>
            <a:pPr marL="342900" indent="-342900" algn="just">
              <a:buFont typeface="+mj-lt"/>
              <a:buAutoNum type="arabicPeriod"/>
            </a:pPr>
            <a:r>
              <a:rPr lang="es-ES" dirty="0" smtClean="0"/>
              <a:t>Lograr el mejor nivel en la planeación de la inversión.</a:t>
            </a:r>
          </a:p>
          <a:p>
            <a:pPr marL="342900" indent="-342900" algn="just">
              <a:buFont typeface="+mj-lt"/>
              <a:buAutoNum type="arabicPeriod"/>
            </a:pPr>
            <a:endParaRPr lang="es-ES" dirty="0" smtClean="0"/>
          </a:p>
          <a:p>
            <a:pPr marL="342900" indent="-342900" algn="just">
              <a:buFont typeface="+mj-lt"/>
              <a:buAutoNum type="arabicPeriod"/>
            </a:pPr>
            <a:r>
              <a:rPr lang="es-ES" dirty="0" smtClean="0"/>
              <a:t>Reducir el tiempo de vida temprana.</a:t>
            </a:r>
          </a:p>
          <a:p>
            <a:pPr marL="342900" indent="-342900" algn="just">
              <a:buFont typeface="+mj-lt"/>
              <a:buAutoNum type="arabicPeriod"/>
            </a:pPr>
            <a:endParaRPr lang="es-ES" dirty="0" smtClean="0"/>
          </a:p>
          <a:p>
            <a:pPr marL="342900" indent="-342900" algn="just">
              <a:buFont typeface="+mj-lt"/>
              <a:buAutoNum type="arabicPeriod"/>
            </a:pPr>
            <a:r>
              <a:rPr lang="es-ES" dirty="0" smtClean="0"/>
              <a:t>Conseguir que las actividades de </a:t>
            </a:r>
            <a:r>
              <a:rPr lang="es-ES" u="sng" dirty="0" smtClean="0"/>
              <a:t>commissioning  </a:t>
            </a:r>
            <a:r>
              <a:rPr lang="es-ES" dirty="0" smtClean="0"/>
              <a:t>se lleven a cabo con eficacia.</a:t>
            </a:r>
            <a:endParaRPr lang="es-ES" dirty="0"/>
          </a:p>
        </p:txBody>
      </p:sp>
    </p:spTree>
    <p:extLst>
      <p:ext uri="{BB962C8B-B14F-4D97-AF65-F5344CB8AC3E}">
        <p14:creationId xmlns:p14="http://schemas.microsoft.com/office/powerpoint/2010/main" val="2530052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CÍRCULOS DE CALIDAD.</a:t>
            </a:r>
            <a:br>
              <a:rPr lang="es-MX" dirty="0" smtClean="0"/>
            </a:br>
            <a:r>
              <a:rPr lang="es-MX" dirty="0" smtClean="0"/>
              <a:t>COLUMNA VERTEBRAL DEL TPM. </a:t>
            </a:r>
            <a:endParaRPr lang="es-MX" dirty="0"/>
          </a:p>
        </p:txBody>
      </p:sp>
      <p:sp>
        <p:nvSpPr>
          <p:cNvPr id="3" name="2 Marcador de contenido"/>
          <p:cNvSpPr>
            <a:spLocks noGrp="1"/>
          </p:cNvSpPr>
          <p:nvPr>
            <p:ph idx="1"/>
          </p:nvPr>
        </p:nvSpPr>
        <p:spPr>
          <a:xfrm>
            <a:off x="4427984" y="1855365"/>
            <a:ext cx="3816424" cy="4525963"/>
          </a:xfrm>
        </p:spPr>
        <p:txBody>
          <a:bodyPr>
            <a:normAutofit fontScale="77500" lnSpcReduction="20000"/>
          </a:bodyPr>
          <a:lstStyle/>
          <a:p>
            <a:pPr algn="just"/>
            <a:r>
              <a:rPr lang="es-MX" dirty="0" smtClean="0"/>
              <a:t>Ishikawa desarrollo los círculos de calidad.</a:t>
            </a:r>
          </a:p>
          <a:p>
            <a:pPr algn="just"/>
            <a:endParaRPr lang="es-MX" dirty="0"/>
          </a:p>
          <a:p>
            <a:pPr algn="just"/>
            <a:r>
              <a:rPr lang="es-MX" dirty="0" smtClean="0"/>
              <a:t>Implementar  el control de calidad en toda la empresa.</a:t>
            </a:r>
          </a:p>
          <a:p>
            <a:pPr algn="just"/>
            <a:endParaRPr lang="es-MX" dirty="0" smtClean="0"/>
          </a:p>
          <a:p>
            <a:pPr algn="just"/>
            <a:r>
              <a:rPr lang="es-MX" dirty="0" smtClean="0"/>
              <a:t>Indican la participación  de todo el personal  desde el director general hasta el ultimo hombre  incluyendo a los proveedores.</a:t>
            </a:r>
          </a:p>
        </p:txBody>
      </p:sp>
      <p:pic>
        <p:nvPicPr>
          <p:cNvPr id="3074" name="Picture 2" descr="http://t0.gstatic.com/images?q=tbn:ANd9GcTBRQl3ODMrZTKv15KUUxxqIP-mNTv0VahWF0ezwPGfqTOa2s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29033"/>
            <a:ext cx="3342048" cy="332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88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548680"/>
            <a:ext cx="7776864" cy="5289451"/>
          </a:xfrm>
        </p:spPr>
        <p:txBody>
          <a:bodyPr>
            <a:normAutofit/>
          </a:bodyPr>
          <a:lstStyle/>
          <a:p>
            <a:pPr algn="ctr"/>
            <a:r>
              <a:rPr lang="es-MX" dirty="0" smtClean="0"/>
              <a:t>Los círculos de calidad son grupos  de trabajadores voluntarios  apoyados por la alta dirección  para que contribuyan a el desarrollo de la empresa. Poniendo en practica el uso de los diagramas de causa –efecto, de flujo, etc.</a:t>
            </a:r>
            <a:endParaRPr lang="es-MX" dirty="0"/>
          </a:p>
        </p:txBody>
      </p:sp>
      <p:pic>
        <p:nvPicPr>
          <p:cNvPr id="4098" name="Picture 2" descr="http://www.portalcoches.net/utilidades/aspnet/mostrar_miniaturas.aspx?w=640&amp;h=640&amp;img=C:/HostingSpaces/CiberMultiMotor/portalcoches.net/wwwroot//imagenes/Imagenes_Web/contenidos/seat%20paron%20producti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45024"/>
            <a:ext cx="4464496" cy="297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202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141694264"/>
              </p:ext>
            </p:extLst>
          </p:nvPr>
        </p:nvGraphicFramePr>
        <p:xfrm>
          <a:off x="179512" y="-243408"/>
          <a:ext cx="9073008" cy="7128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5145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hinatrading.com.co/wp-content/uploads/2010/11/group-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0808"/>
            <a:ext cx="4032448" cy="354118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355976" y="1700808"/>
            <a:ext cx="4474840" cy="4137323"/>
          </a:xfrm>
        </p:spPr>
        <p:txBody>
          <a:bodyPr>
            <a:normAutofit fontScale="92500" lnSpcReduction="20000"/>
          </a:bodyPr>
          <a:lstStyle/>
          <a:p>
            <a:pPr algn="just"/>
            <a:r>
              <a:rPr lang="es-MX" dirty="0" smtClean="0"/>
              <a:t>El enfoque de l control de calidad  según Ishikawa es: Desarrollar, diseñar, realizar y mantener  un producto mas  de calidad que sea  el mas económico , el mas simple y el que satisface mas a el consumidor    </a:t>
            </a:r>
            <a:endParaRPr lang="es-MX" dirty="0"/>
          </a:p>
        </p:txBody>
      </p:sp>
    </p:spTree>
    <p:extLst>
      <p:ext uri="{BB962C8B-B14F-4D97-AF65-F5344CB8AC3E}">
        <p14:creationId xmlns:p14="http://schemas.microsoft.com/office/powerpoint/2010/main" val="3098661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143000"/>
          </a:xfrm>
        </p:spPr>
        <p:txBody>
          <a:bodyPr>
            <a:normAutofit fontScale="90000"/>
          </a:bodyPr>
          <a:lstStyle/>
          <a:p>
            <a:r>
              <a:rPr lang="es-MX" dirty="0" smtClean="0"/>
              <a:t>Requisitos para obtener un buen circulo de calidad.</a:t>
            </a:r>
            <a:endParaRPr lang="es-MX" dirty="0"/>
          </a:p>
        </p:txBody>
      </p:sp>
      <p:sp>
        <p:nvSpPr>
          <p:cNvPr id="3" name="2 Marcador de contenido"/>
          <p:cNvSpPr>
            <a:spLocks noGrp="1"/>
          </p:cNvSpPr>
          <p:nvPr>
            <p:ph idx="1"/>
          </p:nvPr>
        </p:nvSpPr>
        <p:spPr>
          <a:xfrm>
            <a:off x="457200" y="1955973"/>
            <a:ext cx="5338936" cy="4137323"/>
          </a:xfrm>
        </p:spPr>
        <p:txBody>
          <a:bodyPr>
            <a:noAutofit/>
          </a:bodyPr>
          <a:lstStyle/>
          <a:p>
            <a:pPr>
              <a:lnSpc>
                <a:spcPts val="1920"/>
              </a:lnSpc>
            </a:pPr>
            <a:r>
              <a:rPr lang="es-MX" sz="1600" b="1" dirty="0" smtClean="0">
                <a:latin typeface="Arial Narrow" pitchFamily="34" charset="0"/>
              </a:rPr>
              <a:t>Administración humanística.</a:t>
            </a:r>
          </a:p>
          <a:p>
            <a:pPr>
              <a:lnSpc>
                <a:spcPts val="1920"/>
              </a:lnSpc>
            </a:pPr>
            <a:endParaRPr lang="es-MX" sz="1600" b="1" dirty="0" smtClean="0">
              <a:latin typeface="Arial Narrow" pitchFamily="34" charset="0"/>
            </a:endParaRPr>
          </a:p>
          <a:p>
            <a:pPr>
              <a:lnSpc>
                <a:spcPts val="1920"/>
              </a:lnSpc>
            </a:pPr>
            <a:r>
              <a:rPr lang="es-MX" sz="1600" b="1" dirty="0" smtClean="0">
                <a:latin typeface="Arial Narrow" pitchFamily="34" charset="0"/>
              </a:rPr>
              <a:t>Definición  del programa de establecimiento de los C. C.</a:t>
            </a:r>
          </a:p>
          <a:p>
            <a:pPr>
              <a:lnSpc>
                <a:spcPts val="1920"/>
              </a:lnSpc>
            </a:pPr>
            <a:endParaRPr lang="es-MX" sz="1600" b="1" dirty="0" smtClean="0">
              <a:latin typeface="Arial Narrow" pitchFamily="34" charset="0"/>
            </a:endParaRPr>
          </a:p>
          <a:p>
            <a:pPr>
              <a:lnSpc>
                <a:spcPts val="1920"/>
              </a:lnSpc>
            </a:pPr>
            <a:r>
              <a:rPr lang="es-MX" sz="1600" b="1" dirty="0" smtClean="0">
                <a:latin typeface="Arial Narrow" pitchFamily="34" charset="0"/>
              </a:rPr>
              <a:t>Respaldo moral y material  del programa.</a:t>
            </a:r>
          </a:p>
          <a:p>
            <a:pPr>
              <a:lnSpc>
                <a:spcPts val="1920"/>
              </a:lnSpc>
            </a:pPr>
            <a:endParaRPr lang="es-MX" sz="1600" b="1" dirty="0" smtClean="0">
              <a:latin typeface="Arial Narrow" pitchFamily="34" charset="0"/>
            </a:endParaRPr>
          </a:p>
          <a:p>
            <a:pPr>
              <a:lnSpc>
                <a:spcPts val="1920"/>
              </a:lnSpc>
            </a:pPr>
            <a:r>
              <a:rPr lang="es-MX" sz="1600" b="1" dirty="0" smtClean="0">
                <a:latin typeface="Arial Narrow" pitchFamily="34" charset="0"/>
              </a:rPr>
              <a:t>Participación de manera voluntaria.</a:t>
            </a:r>
          </a:p>
          <a:p>
            <a:pPr>
              <a:lnSpc>
                <a:spcPts val="1920"/>
              </a:lnSpc>
            </a:pPr>
            <a:endParaRPr lang="es-MX" sz="1600" b="1" dirty="0" smtClean="0">
              <a:latin typeface="Arial Narrow" pitchFamily="34" charset="0"/>
            </a:endParaRPr>
          </a:p>
          <a:p>
            <a:pPr>
              <a:lnSpc>
                <a:spcPts val="1920"/>
              </a:lnSpc>
            </a:pPr>
            <a:r>
              <a:rPr lang="es-MX" sz="1600" b="1" dirty="0" smtClean="0">
                <a:latin typeface="Arial Narrow" pitchFamily="34" charset="0"/>
              </a:rPr>
              <a:t>Escoger coordinadores para establecer autoridad informal y técnica.</a:t>
            </a:r>
          </a:p>
          <a:p>
            <a:pPr>
              <a:lnSpc>
                <a:spcPts val="1920"/>
              </a:lnSpc>
            </a:pPr>
            <a:endParaRPr lang="es-MX" sz="1600" b="1" dirty="0" smtClean="0">
              <a:latin typeface="Arial Narrow" pitchFamily="34" charset="0"/>
            </a:endParaRPr>
          </a:p>
          <a:p>
            <a:pPr>
              <a:lnSpc>
                <a:spcPts val="1920"/>
              </a:lnSpc>
            </a:pPr>
            <a:r>
              <a:rPr lang="es-MX" sz="1600" b="1" dirty="0" smtClean="0">
                <a:latin typeface="Arial Narrow" pitchFamily="34" charset="0"/>
              </a:rPr>
              <a:t>Capacitación y entrenamiento de los miembros  para que manejen con seguridad las herramientas  estadísticas para el trabajo.</a:t>
            </a:r>
          </a:p>
          <a:p>
            <a:pPr>
              <a:lnSpc>
                <a:spcPts val="1920"/>
              </a:lnSpc>
            </a:pPr>
            <a:endParaRPr lang="es-MX" sz="1600" b="1" dirty="0" smtClean="0">
              <a:latin typeface="Arial Narrow" pitchFamily="34" charset="0"/>
            </a:endParaRPr>
          </a:p>
          <a:p>
            <a:pPr>
              <a:lnSpc>
                <a:spcPts val="1920"/>
              </a:lnSpc>
            </a:pPr>
            <a:r>
              <a:rPr lang="es-MX" sz="1600" b="1" dirty="0" smtClean="0">
                <a:latin typeface="Arial Narrow" pitchFamily="34" charset="0"/>
              </a:rPr>
              <a:t>Tener buenas relaciones humanas dentro y fuera del trabajo.  </a:t>
            </a:r>
            <a:endParaRPr lang="es-MX" sz="1600" b="1" dirty="0">
              <a:latin typeface="Arial Narrow" pitchFamily="34" charset="0"/>
            </a:endParaRPr>
          </a:p>
        </p:txBody>
      </p:sp>
      <p:pic>
        <p:nvPicPr>
          <p:cNvPr id="1026" name="Picture 2" descr="http://3.bp.blogspot.com/-ZRBPUDRQaLc/TcE_tS0uZpI/AAAAAAAAAKU/FBJVYjK7Vo8/s1600/7+Herramienta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251" t="50000" r="21178" b="25000"/>
          <a:stretch/>
        </p:blipFill>
        <p:spPr bwMode="auto">
          <a:xfrm>
            <a:off x="5731269" y="2973611"/>
            <a:ext cx="2801171" cy="222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5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CIRCULOS DE CALIDAD</a:t>
            </a:r>
            <a:endParaRPr lang="es-MX" dirty="0"/>
          </a:p>
        </p:txBody>
      </p:sp>
      <p:pic>
        <p:nvPicPr>
          <p:cNvPr id="2050" name="Picture 2" descr="http://www.evotec.com.co/fw/organigr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824"/>
            <a:ext cx="4732636" cy="41764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1207025973"/>
              </p:ext>
            </p:extLst>
          </p:nvPr>
        </p:nvGraphicFramePr>
        <p:xfrm>
          <a:off x="4427984" y="476672"/>
          <a:ext cx="3240360" cy="381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5 Diagrama"/>
          <p:cNvGraphicFramePr/>
          <p:nvPr>
            <p:extLst>
              <p:ext uri="{D42A27DB-BD31-4B8C-83A1-F6EECF244321}">
                <p14:modId xmlns:p14="http://schemas.microsoft.com/office/powerpoint/2010/main" val="4240766651"/>
              </p:ext>
            </p:extLst>
          </p:nvPr>
        </p:nvGraphicFramePr>
        <p:xfrm>
          <a:off x="5004048" y="3212976"/>
          <a:ext cx="2376264" cy="13681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7 Diagrama"/>
          <p:cNvGraphicFramePr/>
          <p:nvPr>
            <p:extLst>
              <p:ext uri="{D42A27DB-BD31-4B8C-83A1-F6EECF244321}">
                <p14:modId xmlns:p14="http://schemas.microsoft.com/office/powerpoint/2010/main" val="3288593380"/>
              </p:ext>
            </p:extLst>
          </p:nvPr>
        </p:nvGraphicFramePr>
        <p:xfrm>
          <a:off x="5652120" y="4725144"/>
          <a:ext cx="2592288" cy="217601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10" name="9 Conector angular"/>
          <p:cNvCxnSpPr/>
          <p:nvPr/>
        </p:nvCxnSpPr>
        <p:spPr>
          <a:xfrm rot="16200000" flipH="1">
            <a:off x="5724189" y="2690918"/>
            <a:ext cx="864096" cy="180020"/>
          </a:xfrm>
          <a:prstGeom prst="bentConnector3">
            <a:avLst/>
          </a:prstGeom>
          <a:ln/>
        </p:spPr>
        <p:style>
          <a:lnRef idx="2">
            <a:schemeClr val="accent1"/>
          </a:lnRef>
          <a:fillRef idx="0">
            <a:schemeClr val="accent1"/>
          </a:fillRef>
          <a:effectRef idx="1">
            <a:schemeClr val="accent1"/>
          </a:effectRef>
          <a:fontRef idx="minor">
            <a:schemeClr val="tx1"/>
          </a:fontRef>
        </p:style>
      </p:cxnSp>
      <p:cxnSp>
        <p:nvCxnSpPr>
          <p:cNvPr id="12" name="11 Conector angular"/>
          <p:cNvCxnSpPr/>
          <p:nvPr/>
        </p:nvCxnSpPr>
        <p:spPr>
          <a:xfrm rot="5400000">
            <a:off x="5580143" y="4509151"/>
            <a:ext cx="1440160" cy="287971"/>
          </a:xfrm>
          <a:prstGeom prst="bent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677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838200" y="457200"/>
            <a:ext cx="7543800" cy="2031325"/>
          </a:xfrm>
          <a:prstGeom prst="rect">
            <a:avLst/>
          </a:prstGeom>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0" hangingPunct="0">
              <a:spcBef>
                <a:spcPct val="50000"/>
              </a:spcBef>
            </a:pPr>
            <a:r>
              <a:rPr lang="es-ES_tradnl" sz="2800" b="1" dirty="0">
                <a:solidFill>
                  <a:schemeClr val="tx1"/>
                </a:solidFill>
              </a:rPr>
              <a:t>El mantenimiento productivo total es un proceso que no debe adecuarse ni llevarse a situaciones manejables si se </a:t>
            </a:r>
            <a:endParaRPr lang="es-ES_tradnl" sz="2800" b="1" dirty="0" smtClean="0">
              <a:solidFill>
                <a:schemeClr val="tx1"/>
              </a:solidFill>
            </a:endParaRPr>
          </a:p>
          <a:p>
            <a:pPr algn="ctr" eaLnBrk="0" hangingPunct="0">
              <a:spcBef>
                <a:spcPct val="50000"/>
              </a:spcBef>
            </a:pPr>
            <a:r>
              <a:rPr lang="es-ES_tradnl" sz="2800" b="1" dirty="0" smtClean="0">
                <a:solidFill>
                  <a:schemeClr val="tx1"/>
                </a:solidFill>
              </a:rPr>
              <a:t>desea </a:t>
            </a:r>
            <a:r>
              <a:rPr lang="es-ES_tradnl" sz="2800" b="1" dirty="0">
                <a:solidFill>
                  <a:schemeClr val="tx1"/>
                </a:solidFill>
              </a:rPr>
              <a:t>tener éxito.</a:t>
            </a:r>
            <a:endParaRPr lang="es-ES" sz="2800" dirty="0">
              <a:solidFill>
                <a:schemeClr val="tx1"/>
              </a:solidFill>
            </a:endParaRPr>
          </a:p>
        </p:txBody>
      </p:sp>
      <p:pic>
        <p:nvPicPr>
          <p:cNvPr id="113669" name="Picture 5" descr="Lan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2489200"/>
            <a:ext cx="3175000" cy="2387600"/>
          </a:xfrm>
          <a:prstGeom prst="rect">
            <a:avLst/>
          </a:prstGeom>
          <a:noFill/>
          <a:extLst>
            <a:ext uri="{909E8E84-426E-40DD-AFC4-6F175D3DCCD1}">
              <a14:hiddenFill xmlns:a14="http://schemas.microsoft.com/office/drawing/2010/main">
                <a:solidFill>
                  <a:srgbClr val="FFFFFF"/>
                </a:solidFill>
              </a14:hiddenFill>
            </a:ext>
          </a:extLst>
        </p:spPr>
      </p:pic>
      <p:sp>
        <p:nvSpPr>
          <p:cNvPr id="113670" name="Text Box 6"/>
          <p:cNvSpPr txBox="1">
            <a:spLocks noChangeArrowheads="1"/>
          </p:cNvSpPr>
          <p:nvPr/>
        </p:nvSpPr>
        <p:spPr bwMode="auto">
          <a:xfrm>
            <a:off x="762000" y="4876800"/>
            <a:ext cx="7543800" cy="1061829"/>
          </a:xfrm>
          <a:prstGeom prst="rect">
            <a:avLst/>
          </a:prstGeom>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0" hangingPunct="0">
              <a:spcBef>
                <a:spcPct val="50000"/>
              </a:spcBef>
            </a:pPr>
            <a:r>
              <a:rPr lang="es-ES_tradnl" b="1" dirty="0">
                <a:solidFill>
                  <a:schemeClr val="tx1"/>
                </a:solidFill>
              </a:rPr>
              <a:t>ES INDISPENSABLE QUE LA PRESIDENCIA O LA ALTA DIRECCIÓN ESTÉN </a:t>
            </a:r>
            <a:r>
              <a:rPr lang="es-ES_tradnl" b="1" dirty="0" smtClean="0">
                <a:solidFill>
                  <a:schemeClr val="tx1"/>
                </a:solidFill>
              </a:rPr>
              <a:t>PLENAMENTE </a:t>
            </a:r>
            <a:r>
              <a:rPr lang="es-ES_tradnl" b="1" dirty="0">
                <a:solidFill>
                  <a:schemeClr val="tx1"/>
                </a:solidFill>
              </a:rPr>
              <a:t>IDENTIFICADAS </a:t>
            </a:r>
            <a:r>
              <a:rPr lang="es-ES_tradnl" b="1" dirty="0" smtClean="0">
                <a:solidFill>
                  <a:schemeClr val="tx1"/>
                </a:solidFill>
              </a:rPr>
              <a:t>CON</a:t>
            </a:r>
          </a:p>
          <a:p>
            <a:pPr algn="ctr" eaLnBrk="0" hangingPunct="0">
              <a:spcBef>
                <a:spcPct val="50000"/>
              </a:spcBef>
            </a:pPr>
            <a:r>
              <a:rPr lang="es-ES_tradnl" b="1" dirty="0" smtClean="0">
                <a:solidFill>
                  <a:schemeClr val="tx1"/>
                </a:solidFill>
              </a:rPr>
              <a:t> </a:t>
            </a:r>
            <a:r>
              <a:rPr lang="es-ES_tradnl" b="1" dirty="0">
                <a:solidFill>
                  <a:schemeClr val="tx1"/>
                </a:solidFill>
              </a:rPr>
              <a:t>ÉSTA METODOLOGÍA</a:t>
            </a:r>
            <a:endParaRPr lang="es-ES" dirty="0">
              <a:solidFill>
                <a:schemeClr val="tx1"/>
              </a:solidFill>
            </a:endParaRPr>
          </a:p>
        </p:txBody>
      </p:sp>
    </p:spTree>
    <p:extLst>
      <p:ext uri="{BB962C8B-B14F-4D97-AF65-F5344CB8AC3E}">
        <p14:creationId xmlns:p14="http://schemas.microsoft.com/office/powerpoint/2010/main" val="816117667"/>
      </p:ext>
    </p:extLst>
  </p:cSld>
  <p:clrMapOvr>
    <a:masterClrMapping/>
  </p:clrMapOvr>
  <p:transition advClick="0" advTm="15000">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13668"/>
                                        </p:tgtEl>
                                        <p:attrNameLst>
                                          <p:attrName>style.visibility</p:attrName>
                                        </p:attrNameLst>
                                      </p:cBhvr>
                                      <p:to>
                                        <p:strVal val="visible"/>
                                      </p:to>
                                    </p:set>
                                    <p:animEffect transition="in" filter="checkerboard(across)">
                                      <p:cBhvr>
                                        <p:cTn id="7" dur="500"/>
                                        <p:tgtEl>
                                          <p:spTgt spid="113668"/>
                                        </p:tgtEl>
                                      </p:cBhvr>
                                    </p:animEffect>
                                  </p:childTnLst>
                                </p:cTn>
                              </p:par>
                            </p:childTnLst>
                          </p:cTn>
                        </p:par>
                        <p:par>
                          <p:cTn id="8" fill="hold" nodeType="afterGroup">
                            <p:stCondLst>
                              <p:cond delay="1500"/>
                            </p:stCondLst>
                            <p:childTnLst>
                              <p:par>
                                <p:cTn id="9" presetID="9" presetClass="entr" presetSubtype="0" fill="hold" nodeType="afterEffect">
                                  <p:stCondLst>
                                    <p:cond delay="0"/>
                                  </p:stCondLst>
                                  <p:childTnLst>
                                    <p:set>
                                      <p:cBhvr>
                                        <p:cTn id="10" dur="1" fill="hold">
                                          <p:stCondLst>
                                            <p:cond delay="0"/>
                                          </p:stCondLst>
                                        </p:cTn>
                                        <p:tgtEl>
                                          <p:spTgt spid="113669"/>
                                        </p:tgtEl>
                                        <p:attrNameLst>
                                          <p:attrName>style.visibility</p:attrName>
                                        </p:attrNameLst>
                                      </p:cBhvr>
                                      <p:to>
                                        <p:strVal val="visible"/>
                                      </p:to>
                                    </p:set>
                                    <p:animEffect transition="in" filter="dissolve">
                                      <p:cBhvr>
                                        <p:cTn id="11" dur="500"/>
                                        <p:tgtEl>
                                          <p:spTgt spid="113669"/>
                                        </p:tgtEl>
                                      </p:cBhvr>
                                    </p:animEffect>
                                  </p:childTnLst>
                                </p:cTn>
                              </p:par>
                            </p:childTnLst>
                          </p:cTn>
                        </p:par>
                        <p:par>
                          <p:cTn id="12" fill="hold" nodeType="afterGroup">
                            <p:stCondLst>
                              <p:cond delay="2000"/>
                            </p:stCondLst>
                            <p:childTnLst>
                              <p:par>
                                <p:cTn id="13" presetID="5" presetClass="entr" presetSubtype="10" fill="hold" grpId="0" nodeType="afterEffect">
                                  <p:stCondLst>
                                    <p:cond delay="5000"/>
                                  </p:stCondLst>
                                  <p:childTnLst>
                                    <p:set>
                                      <p:cBhvr>
                                        <p:cTn id="14" dur="1" fill="hold">
                                          <p:stCondLst>
                                            <p:cond delay="0"/>
                                          </p:stCondLst>
                                        </p:cTn>
                                        <p:tgtEl>
                                          <p:spTgt spid="113670"/>
                                        </p:tgtEl>
                                        <p:attrNameLst>
                                          <p:attrName>style.visibility</p:attrName>
                                        </p:attrNameLst>
                                      </p:cBhvr>
                                      <p:to>
                                        <p:strVal val="visible"/>
                                      </p:to>
                                    </p:set>
                                    <p:animEffect transition="in" filter="checkerboard(across)">
                                      <p:cBhvr>
                                        <p:cTn id="15" dur="500"/>
                                        <p:tgtEl>
                                          <p:spTgt spid="113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autoUpdateAnimBg="0"/>
      <p:bldP spid="113670" grpId="0" animBg="1" autoUpdateAnimBg="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1769</Words>
  <Application>Microsoft Office PowerPoint</Application>
  <PresentationFormat>Presentación en pantalla (4:3)</PresentationFormat>
  <Paragraphs>219</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MANTENIMIENTO PRODUCTIVO TOTAL. (TPM)</vt:lpstr>
      <vt:lpstr>CÍRCULOS DE CALIDAD. COLUMNA VERTEBRAL DEL TPM. </vt:lpstr>
      <vt:lpstr>Presentación de PowerPoint</vt:lpstr>
      <vt:lpstr>Presentación de PowerPoint</vt:lpstr>
      <vt:lpstr>Presentación de PowerPoint</vt:lpstr>
      <vt:lpstr>Requisitos para obtener un buen circulo de calidad.</vt:lpstr>
      <vt:lpstr>CIRCULOS DE CALIDAD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 FASES DEL TPM</vt:lpstr>
      <vt:lpstr>2da. Fase (Inicio de Actividades) </vt:lpstr>
      <vt:lpstr>3ra.  Fase ( Implementación del TPM)</vt:lpstr>
      <vt:lpstr>Presentación de PowerPoint</vt:lpstr>
      <vt:lpstr>Presentación de PowerPoint</vt:lpstr>
      <vt:lpstr>Presentación de PowerPoint</vt:lpstr>
      <vt:lpstr>Presentación de PowerPoint</vt:lpstr>
      <vt:lpstr>Presentación de PowerPoint</vt:lpstr>
      <vt:lpstr>4ta. Fase  (Estabilización del TPM)</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Admin</cp:lastModifiedBy>
  <cp:revision>12</cp:revision>
  <dcterms:created xsi:type="dcterms:W3CDTF">2012-06-11T03:50:00Z</dcterms:created>
  <dcterms:modified xsi:type="dcterms:W3CDTF">2013-05-22T19:15:21Z</dcterms:modified>
</cp:coreProperties>
</file>